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3" r:id="rId2"/>
    <p:sldId id="327" r:id="rId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ลักษณะสีปานกลาง 2 - เน้น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ลักษณะชุดรูปแบบ 1 - เน้น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FD0F851-EC5A-4D38-B0AD-8093EC10F338}" styleName="ลักษณะสีอ่อน 1 - เน้น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ลักษณะสีปานกลาง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ลักษณะชุดรูปแบบ 1 - เน้น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9631B5-78F2-41C9-869B-9F39066F8104}" styleName="ลักษณะสีปานกลาง 3 - เน้น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7152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1257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097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44301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28942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69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14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97646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9571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94879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67966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B25EE-3EE4-4CE3-BDF7-63B3FAF2ED75}" type="datetimeFigureOut">
              <a:rPr lang="th-TH" smtClean="0"/>
              <a:t>29/08/64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0BCB5-D883-43E2-9F1E-611E73336AB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48816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493" y="30413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5661248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ผู้สอน  ครูรัชนี  เปาะ</a:t>
            </a:r>
            <a:r>
              <a:rPr lang="th-TH" b="1" dirty="0" err="1" smtClean="0"/>
              <a:t>ศิริ</a:t>
            </a:r>
            <a:endParaRPr lang="th-TH" b="1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คำบรรยายภาพแบบวงรี 1"/>
          <p:cNvSpPr/>
          <p:nvPr/>
        </p:nvSpPr>
        <p:spPr>
          <a:xfrm>
            <a:off x="1475656" y="764704"/>
            <a:ext cx="4608512" cy="1368152"/>
          </a:xfrm>
          <a:prstGeom prst="wedgeEllipseCallout">
            <a:avLst>
              <a:gd name="adj1" fmla="val 72196"/>
              <a:gd name="adj2" fmla="val 66349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กิจกรรมที่ </a:t>
            </a:r>
            <a:r>
              <a:rPr lang="en-US" b="1" dirty="0" smtClean="0"/>
              <a:t>2</a:t>
            </a:r>
            <a:r>
              <a:rPr lang="th-TH" b="1" dirty="0" smtClean="0"/>
              <a:t>  เปรียบเทียบการแพร่และการ</a:t>
            </a:r>
            <a:r>
              <a:rPr lang="th-TH" b="1" dirty="0" err="1" smtClean="0"/>
              <a:t>ออสโมซิส</a:t>
            </a:r>
            <a:endParaRPr lang="th-TH" b="1" dirty="0"/>
          </a:p>
        </p:txBody>
      </p:sp>
      <p:sp>
        <p:nvSpPr>
          <p:cNvPr id="3" name="คำบรรยายภาพแบบวงรี 2"/>
          <p:cNvSpPr/>
          <p:nvPr/>
        </p:nvSpPr>
        <p:spPr>
          <a:xfrm>
            <a:off x="1259632" y="2564904"/>
            <a:ext cx="5184576" cy="1944216"/>
          </a:xfrm>
          <a:prstGeom prst="wedgeEllipseCallout">
            <a:avLst>
              <a:gd name="adj1" fmla="val 69311"/>
              <a:gd name="adj2" fmla="val -42965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/>
              <a:t>คำชี้แจง</a:t>
            </a:r>
          </a:p>
          <a:p>
            <a:pPr algn="ctr"/>
            <a:r>
              <a:rPr lang="th-TH" b="1" dirty="0" smtClean="0"/>
              <a:t>ให้</a:t>
            </a:r>
            <a:r>
              <a:rPr lang="th-TH" b="1" dirty="0" smtClean="0"/>
              <a:t>นักเรียนเติมข้อความที่ถูกต้องใน</a:t>
            </a:r>
            <a:r>
              <a:rPr lang="th-TH" b="1" dirty="0"/>
              <a:t>ตารางเปรียบเทียบการแพร่และการ</a:t>
            </a:r>
            <a:r>
              <a:rPr lang="th-TH" b="1" dirty="0" err="1"/>
              <a:t>ออสโมซิส</a:t>
            </a:r>
            <a:endParaRPr lang="th-TH" b="1" dirty="0"/>
          </a:p>
          <a:p>
            <a:pPr algn="ctr"/>
            <a:endParaRPr lang="th-TH" b="1" dirty="0"/>
          </a:p>
        </p:txBody>
      </p:sp>
    </p:spTree>
    <p:extLst>
      <p:ext uri="{BB962C8B-B14F-4D97-AF65-F5344CB8AC3E}">
        <p14:creationId xmlns:p14="http://schemas.microsoft.com/office/powerpoint/2010/main" val="172696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7493" y="30413"/>
            <a:ext cx="9144000" cy="6858000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5661248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/>
              <a:t>ผู้สอน  ครูรัชนี  เปาะ</a:t>
            </a:r>
            <a:r>
              <a:rPr lang="th-TH" b="1" dirty="0" err="1" smtClean="0"/>
              <a:t>ศิริ</a:t>
            </a:r>
            <a:endParaRPr lang="th-TH" b="1" dirty="0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758880" y="1268760"/>
            <a:ext cx="1944216" cy="3456384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graphicFrame>
        <p:nvGraphicFramePr>
          <p:cNvPr id="7" name="ตาราง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498994"/>
              </p:ext>
            </p:extLst>
          </p:nvPr>
        </p:nvGraphicFramePr>
        <p:xfrm>
          <a:off x="1524000" y="1397000"/>
          <a:ext cx="6096000" cy="1036320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 smtClean="0"/>
                        <a:t>การแพร่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dirty="0" smtClean="0"/>
                        <a:t>การ</a:t>
                      </a:r>
                      <a:r>
                        <a:rPr lang="th-TH" dirty="0" err="1" smtClean="0"/>
                        <a:t>ออสโมซืส</a:t>
                      </a:r>
                      <a:endParaRPr lang="th-TH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ตาราง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851249"/>
              </p:ext>
            </p:extLst>
          </p:nvPr>
        </p:nvGraphicFramePr>
        <p:xfrm>
          <a:off x="1524000" y="1397000"/>
          <a:ext cx="6096000" cy="368808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2183904"/>
                <a:gridCol w="1880096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th-TH" dirty="0" smtClean="0"/>
                        <a:t>วิธีการลำเลียงสาร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ลักษณะ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h-TH" dirty="0" smtClean="0"/>
                        <a:t>ตัวงอย่างในชีวิตประจำวัน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/>
                        <a:t>การแพร่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 smtClean="0"/>
                    </a:p>
                    <a:p>
                      <a:endParaRPr lang="th-TH" dirty="0" smtClean="0"/>
                    </a:p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dirty="0" smtClean="0"/>
                        <a:t>การ</a:t>
                      </a:r>
                      <a:r>
                        <a:rPr lang="th-TH" dirty="0" err="1" smtClean="0"/>
                        <a:t>ออสโมซิส</a:t>
                      </a:r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 smtClean="0"/>
                    </a:p>
                    <a:p>
                      <a:endParaRPr lang="th-TH" dirty="0" smtClean="0"/>
                    </a:p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h-TH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660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</TotalTime>
  <Words>56</Words>
  <Application>Microsoft Office PowerPoint</Application>
  <PresentationFormat>นำเสนอทางหน้าจอ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ชุดรูปแบบของ Office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Aspire</dc:creator>
  <cp:lastModifiedBy>Aspire</cp:lastModifiedBy>
  <cp:revision>97</cp:revision>
  <dcterms:created xsi:type="dcterms:W3CDTF">2021-05-27T14:48:45Z</dcterms:created>
  <dcterms:modified xsi:type="dcterms:W3CDTF">2021-08-29T16:32:24Z</dcterms:modified>
</cp:coreProperties>
</file>