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3" r:id="rId2"/>
    <p:sldId id="324" r:id="rId3"/>
    <p:sldId id="326" r:id="rId4"/>
    <p:sldId id="327" r:id="rId5"/>
    <p:sldId id="325" r:id="rId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ลักษณะชุดรูปแบบ 1 - เน้น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FD0F851-EC5A-4D38-B0AD-8093EC10F338}" styleName="ลักษณะสีอ่อน 1 - เน้น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15/08/64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27152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15/08/64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11257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15/08/64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10978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15/08/64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44301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15/08/64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28942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15/08/64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694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15/08/64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114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15/08/64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764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15/08/64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9571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15/08/64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9487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15/08/64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6796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B25EE-3EE4-4CE3-BDF7-63B3FAF2ED75}" type="datetimeFigureOut">
              <a:rPr lang="th-TH" smtClean="0"/>
              <a:t>15/08/64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48816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7493" y="30413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5661248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/>
              <a:t>ผู้สอน  ครูรัชนี  เปาะ</a:t>
            </a:r>
            <a:r>
              <a:rPr lang="th-TH" b="1" dirty="0" err="1" smtClean="0"/>
              <a:t>ศิริ</a:t>
            </a:r>
            <a:endParaRPr lang="th-TH" b="1" dirty="0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758880" y="1268760"/>
            <a:ext cx="1944216" cy="3456384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คำบรรยายภาพแบบวงรี 1"/>
          <p:cNvSpPr/>
          <p:nvPr/>
        </p:nvSpPr>
        <p:spPr>
          <a:xfrm>
            <a:off x="1475656" y="764704"/>
            <a:ext cx="4608512" cy="1368152"/>
          </a:xfrm>
          <a:prstGeom prst="wedgeEllipseCallout">
            <a:avLst>
              <a:gd name="adj1" fmla="val 72196"/>
              <a:gd name="adj2" fmla="val 6634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/>
              <a:t>กิจกรรมที่ </a:t>
            </a:r>
            <a:r>
              <a:rPr lang="en-US" b="1" dirty="0" smtClean="0"/>
              <a:t>1</a:t>
            </a:r>
            <a:r>
              <a:rPr lang="th-TH" b="1" dirty="0" smtClean="0"/>
              <a:t>  โครงสร้างของเซลล์พืชและเซลล์สัตว์</a:t>
            </a:r>
            <a:endParaRPr lang="th-TH" b="1" dirty="0"/>
          </a:p>
        </p:txBody>
      </p:sp>
      <p:sp>
        <p:nvSpPr>
          <p:cNvPr id="3" name="คำบรรยายภาพแบบวงรี 2"/>
          <p:cNvSpPr/>
          <p:nvPr/>
        </p:nvSpPr>
        <p:spPr>
          <a:xfrm>
            <a:off x="1259632" y="2564904"/>
            <a:ext cx="5184576" cy="1944216"/>
          </a:xfrm>
          <a:prstGeom prst="wedgeEllipseCallout">
            <a:avLst>
              <a:gd name="adj1" fmla="val 69311"/>
              <a:gd name="adj2" fmla="val -4296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/>
              <a:t>คำ</a:t>
            </a:r>
            <a:r>
              <a:rPr lang="th-TH" b="1" dirty="0" smtClean="0"/>
              <a:t>ชี้แจง</a:t>
            </a:r>
          </a:p>
          <a:p>
            <a:pPr algn="ctr"/>
            <a:r>
              <a:rPr lang="th-TH" b="1" dirty="0" smtClean="0"/>
              <a:t>ให้</a:t>
            </a:r>
            <a:r>
              <a:rPr lang="th-TH" b="1" dirty="0" smtClean="0"/>
              <a:t>นักเรียนนำข้อความมาเติมในแผนผังเซลล์พืชและเซลล์สัตว์ให้ถูกต้อง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72696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7493" y="30413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5661248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/>
              <a:t>ผู้สอน  ครูรัชนี  เปาะ</a:t>
            </a:r>
            <a:r>
              <a:rPr lang="th-TH" b="1" dirty="0" err="1" smtClean="0"/>
              <a:t>ศิริ</a:t>
            </a:r>
            <a:endParaRPr lang="th-TH" b="1" dirty="0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758880" y="1268760"/>
            <a:ext cx="1944216" cy="3456384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2779293" y="1268760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ผนังเซลล์</a:t>
            </a:r>
            <a:endParaRPr lang="th-TH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187624" y="2121533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นิวเคลียส</a:t>
            </a:r>
            <a:endParaRPr lang="th-TH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4313432" y="2265475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คลอ</a:t>
            </a:r>
            <a:r>
              <a:rPr lang="th-TH" dirty="0" err="1" smtClean="0"/>
              <a:t>โรพลาสต์</a:t>
            </a:r>
            <a:endParaRPr lang="th-TH" dirty="0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087724" y="3133868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ไซ</a:t>
            </a:r>
            <a:r>
              <a:rPr lang="th-TH" dirty="0" err="1" smtClean="0"/>
              <a:t>โทรพ</a:t>
            </a:r>
            <a:r>
              <a:rPr lang="th-TH" dirty="0" smtClean="0"/>
              <a:t>ลา</a:t>
            </a:r>
            <a:r>
              <a:rPr lang="th-TH" dirty="0" err="1" smtClean="0"/>
              <a:t>สซึม</a:t>
            </a:r>
            <a:endParaRPr lang="th-TH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679393" y="4293096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ไมโทรคอนเด</a:t>
            </a:r>
            <a:r>
              <a:rPr lang="th-TH" dirty="0" err="1" smtClean="0"/>
              <a:t>รีย</a:t>
            </a:r>
            <a:endParaRPr lang="th-TH" dirty="0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5213532" y="1315228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เยื่อหุ้มเซลล์</a:t>
            </a:r>
            <a:endParaRPr lang="th-TH" dirty="0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4932040" y="3459413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err="1" smtClean="0"/>
              <a:t>แว</a:t>
            </a:r>
            <a:r>
              <a:rPr lang="th-TH" dirty="0" smtClean="0"/>
              <a:t>คิว</a:t>
            </a:r>
            <a:r>
              <a:rPr lang="th-TH" dirty="0" err="1" smtClean="0"/>
              <a:t>โอล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72696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7493" y="30413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758880" y="1268760"/>
            <a:ext cx="1944216" cy="3456384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2257" y="1631818"/>
            <a:ext cx="3672408" cy="2730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สี่เหลี่ยมผืนผ้า 2"/>
          <p:cNvSpPr/>
          <p:nvPr/>
        </p:nvSpPr>
        <p:spPr>
          <a:xfrm>
            <a:off x="3679393" y="943215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467544" y="1746705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6180259" y="2806264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470369" y="2996952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131840" y="4425501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6177167" y="1916832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6180259" y="3740844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6" name="ตัวเชื่อมต่อตรง 5"/>
          <p:cNvCxnSpPr/>
          <p:nvPr/>
        </p:nvCxnSpPr>
        <p:spPr>
          <a:xfrm>
            <a:off x="2392257" y="224237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/>
          <p:cNvCxnSpPr/>
          <p:nvPr/>
        </p:nvCxnSpPr>
        <p:spPr>
          <a:xfrm flipH="1">
            <a:off x="2270569" y="2242377"/>
            <a:ext cx="12168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/>
          <p:nvPr/>
        </p:nvCxnSpPr>
        <p:spPr>
          <a:xfrm flipV="1">
            <a:off x="2392257" y="2394777"/>
            <a:ext cx="30712" cy="9277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 flipH="1">
            <a:off x="2331414" y="3322497"/>
            <a:ext cx="1121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สี่เหลี่ยมผืนผ้า 26"/>
          <p:cNvSpPr/>
          <p:nvPr/>
        </p:nvSpPr>
        <p:spPr>
          <a:xfrm>
            <a:off x="643394" y="617670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เซลล์.................</a:t>
            </a:r>
            <a:endParaRPr lang="th-TH" dirty="0"/>
          </a:p>
        </p:txBody>
      </p:sp>
      <p:sp>
        <p:nvSpPr>
          <p:cNvPr id="28" name="สี่เหลี่ยมผืนผ้า 27"/>
          <p:cNvSpPr/>
          <p:nvPr/>
        </p:nvSpPr>
        <p:spPr>
          <a:xfrm>
            <a:off x="2555776" y="5733256"/>
            <a:ext cx="5976664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ชื่อ.......................................................เลขที่............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17343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7493" y="30413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5661248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/>
              <a:t>ผู้สอน  ครูรัชนี  เปาะ</a:t>
            </a:r>
            <a:r>
              <a:rPr lang="th-TH" b="1" dirty="0" err="1" smtClean="0"/>
              <a:t>ศิริ</a:t>
            </a:r>
            <a:endParaRPr lang="th-TH" b="1" dirty="0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758880" y="1268760"/>
            <a:ext cx="1944216" cy="3456384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2779293" y="1268760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ผนังเซลล์</a:t>
            </a:r>
            <a:endParaRPr lang="th-TH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187624" y="2121533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นิวเคลียส</a:t>
            </a:r>
            <a:endParaRPr lang="th-TH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4313432" y="2265475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คลอ</a:t>
            </a:r>
            <a:r>
              <a:rPr lang="th-TH" dirty="0" err="1" smtClean="0"/>
              <a:t>โรพลาสต์</a:t>
            </a:r>
            <a:endParaRPr lang="th-TH" dirty="0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087724" y="3133868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ไซ</a:t>
            </a:r>
            <a:r>
              <a:rPr lang="th-TH" dirty="0" err="1" smtClean="0"/>
              <a:t>โทรพ</a:t>
            </a:r>
            <a:r>
              <a:rPr lang="th-TH" dirty="0" smtClean="0"/>
              <a:t>ลา</a:t>
            </a:r>
            <a:r>
              <a:rPr lang="th-TH" dirty="0" err="1" smtClean="0"/>
              <a:t>สซึม</a:t>
            </a:r>
            <a:endParaRPr lang="th-TH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679393" y="4293096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ไมโทรคอนเด</a:t>
            </a:r>
            <a:r>
              <a:rPr lang="th-TH" dirty="0" err="1" smtClean="0"/>
              <a:t>รีย</a:t>
            </a:r>
            <a:endParaRPr lang="th-TH" dirty="0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5213532" y="1315228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เยื่อหุ้มเซลล์</a:t>
            </a:r>
            <a:endParaRPr lang="th-TH" dirty="0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4932040" y="3459413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err="1" smtClean="0"/>
              <a:t>แว</a:t>
            </a:r>
            <a:r>
              <a:rPr lang="th-TH" dirty="0" smtClean="0"/>
              <a:t>คิว</a:t>
            </a:r>
            <a:r>
              <a:rPr lang="th-TH" dirty="0" err="1" smtClean="0"/>
              <a:t>โอล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56660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30413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758880" y="1268760"/>
            <a:ext cx="1944216" cy="3456384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1115616" y="1643063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131840" y="4425501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6" name="ตัวเชื่อมต่อตรง 5"/>
          <p:cNvCxnSpPr/>
          <p:nvPr/>
        </p:nvCxnSpPr>
        <p:spPr>
          <a:xfrm>
            <a:off x="2392257" y="224237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/>
          <p:cNvCxnSpPr/>
          <p:nvPr/>
        </p:nvCxnSpPr>
        <p:spPr>
          <a:xfrm flipH="1">
            <a:off x="2270569" y="2242377"/>
            <a:ext cx="12168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/>
          <p:nvPr/>
        </p:nvCxnSpPr>
        <p:spPr>
          <a:xfrm flipV="1">
            <a:off x="2392257" y="2394777"/>
            <a:ext cx="30712" cy="9277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 flipH="1">
            <a:off x="2331414" y="3322497"/>
            <a:ext cx="1121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สี่เหลี่ยมผืนผ้า 21"/>
          <p:cNvSpPr/>
          <p:nvPr/>
        </p:nvSpPr>
        <p:spPr>
          <a:xfrm>
            <a:off x="662541" y="586943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เซลล์........</a:t>
            </a:r>
            <a:endParaRPr lang="th-TH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3" y="1643063"/>
            <a:ext cx="4295775" cy="357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สี่เหลี่ยมผืนผ้า 23"/>
          <p:cNvSpPr/>
          <p:nvPr/>
        </p:nvSpPr>
        <p:spPr>
          <a:xfrm>
            <a:off x="1115616" y="4293096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สี่เหลี่ยมผืนผ้า 24"/>
          <p:cNvSpPr/>
          <p:nvPr/>
        </p:nvSpPr>
        <p:spPr>
          <a:xfrm>
            <a:off x="6084168" y="1591287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3" name="ตัวเชื่อมต่อตรง 22"/>
          <p:cNvCxnSpPr/>
          <p:nvPr/>
        </p:nvCxnSpPr>
        <p:spPr>
          <a:xfrm>
            <a:off x="2392257" y="2294153"/>
            <a:ext cx="31856" cy="7027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ตัวเชื่อมต่อตรง 26"/>
          <p:cNvCxnSpPr/>
          <p:nvPr/>
        </p:nvCxnSpPr>
        <p:spPr>
          <a:xfrm>
            <a:off x="2387504" y="3717032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ตัวเชื่อมต่อตรง 29"/>
          <p:cNvCxnSpPr/>
          <p:nvPr/>
        </p:nvCxnSpPr>
        <p:spPr>
          <a:xfrm flipV="1">
            <a:off x="6719888" y="2294153"/>
            <a:ext cx="0" cy="8468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สี่เหลี่ยมผืนผ้า 32"/>
          <p:cNvSpPr/>
          <p:nvPr/>
        </p:nvSpPr>
        <p:spPr>
          <a:xfrm>
            <a:off x="2270568" y="5661248"/>
            <a:ext cx="5460419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ชื่อ</a:t>
            </a:r>
            <a:r>
              <a:rPr lang="th-TH" smtClean="0"/>
              <a:t>............................................เลขที่...............</a:t>
            </a:r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6734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1185</TotalTime>
  <Words>100</Words>
  <Application>Microsoft Office PowerPoint</Application>
  <PresentationFormat>นำเสนอทางหน้าจอ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5</vt:i4>
      </vt:variant>
    </vt:vector>
  </HeadingPairs>
  <TitlesOfParts>
    <vt:vector size="6" baseType="lpstr">
      <vt:lpstr>ชุดรูปแบบของ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Aspire</dc:creator>
  <cp:lastModifiedBy>Aspire</cp:lastModifiedBy>
  <cp:revision>93</cp:revision>
  <dcterms:created xsi:type="dcterms:W3CDTF">2021-05-27T14:48:45Z</dcterms:created>
  <dcterms:modified xsi:type="dcterms:W3CDTF">2021-08-15T16:16:16Z</dcterms:modified>
</cp:coreProperties>
</file>