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3" r:id="rId2"/>
    <p:sldId id="324" r:id="rId3"/>
    <p:sldId id="326" r:id="rId4"/>
    <p:sldId id="327" r:id="rId5"/>
    <p:sldId id="325" r:id="rId6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ลักษณะ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ลักษณะสีปานกลาง 2 - เน้น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ลักษณะสีปานกลาง 2 - เน้น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ลักษณะสีปานกลาง 2 - เน้น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ลักษณะสีปานกลาง 2 - เน้น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C2FFA5D-87B4-456A-9821-1D502468CF0F}" styleName="ลักษณะชุดรูปแบบ 1 - เน้น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FD0F851-EC5A-4D38-B0AD-8093EC10F338}" styleName="ลักษณะสีอ่อน 1 - เน้น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940675A-B579-460E-94D1-54222C63F5DA}" styleName="ไม่มีลักษณะ, เส้นตาราง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B25EE-3EE4-4CE3-BDF7-63B3FAF2ED75}" type="datetimeFigureOut">
              <a:rPr lang="th-TH" smtClean="0"/>
              <a:t>17/08/64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0BCB5-D883-43E2-9F1E-611E73336AB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27152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B25EE-3EE4-4CE3-BDF7-63B3FAF2ED75}" type="datetimeFigureOut">
              <a:rPr lang="th-TH" smtClean="0"/>
              <a:t>17/08/64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0BCB5-D883-43E2-9F1E-611E73336AB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11257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B25EE-3EE4-4CE3-BDF7-63B3FAF2ED75}" type="datetimeFigureOut">
              <a:rPr lang="th-TH" smtClean="0"/>
              <a:t>17/08/64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0BCB5-D883-43E2-9F1E-611E73336AB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510978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B25EE-3EE4-4CE3-BDF7-63B3FAF2ED75}" type="datetimeFigureOut">
              <a:rPr lang="th-TH" smtClean="0"/>
              <a:t>17/08/64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0BCB5-D883-43E2-9F1E-611E73336AB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744301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B25EE-3EE4-4CE3-BDF7-63B3FAF2ED75}" type="datetimeFigureOut">
              <a:rPr lang="th-TH" smtClean="0"/>
              <a:t>17/08/64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0BCB5-D883-43E2-9F1E-611E73336AB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28942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B25EE-3EE4-4CE3-BDF7-63B3FAF2ED75}" type="datetimeFigureOut">
              <a:rPr lang="th-TH" smtClean="0"/>
              <a:t>17/08/64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0BCB5-D883-43E2-9F1E-611E73336AB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0694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แทน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แทน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B25EE-3EE4-4CE3-BDF7-63B3FAF2ED75}" type="datetimeFigureOut">
              <a:rPr lang="th-TH" smtClean="0"/>
              <a:t>17/08/64</a:t>
            </a:fld>
            <a:endParaRPr lang="th-TH"/>
          </a:p>
        </p:txBody>
      </p:sp>
      <p:sp>
        <p:nvSpPr>
          <p:cNvPr id="8" name="ตัวแทน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แทน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0BCB5-D883-43E2-9F1E-611E73336AB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5114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B25EE-3EE4-4CE3-BDF7-63B3FAF2ED75}" type="datetimeFigureOut">
              <a:rPr lang="th-TH" smtClean="0"/>
              <a:t>17/08/64</a:t>
            </a:fld>
            <a:endParaRPr lang="th-TH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แทน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0BCB5-D883-43E2-9F1E-611E73336AB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97646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B25EE-3EE4-4CE3-BDF7-63B3FAF2ED75}" type="datetimeFigureOut">
              <a:rPr lang="th-TH" smtClean="0"/>
              <a:t>17/08/64</a:t>
            </a:fld>
            <a:endParaRPr lang="th-TH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0BCB5-D883-43E2-9F1E-611E73336AB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759571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B25EE-3EE4-4CE3-BDF7-63B3FAF2ED75}" type="datetimeFigureOut">
              <a:rPr lang="th-TH" smtClean="0"/>
              <a:t>17/08/64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0BCB5-D883-43E2-9F1E-611E73336AB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994879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B25EE-3EE4-4CE3-BDF7-63B3FAF2ED75}" type="datetimeFigureOut">
              <a:rPr lang="th-TH" smtClean="0"/>
              <a:t>17/08/64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0BCB5-D883-43E2-9F1E-611E73336AB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67966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BB25EE-3EE4-4CE3-BDF7-63B3FAF2ED75}" type="datetimeFigureOut">
              <a:rPr lang="th-TH" smtClean="0"/>
              <a:t>17/08/64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0BCB5-D883-43E2-9F1E-611E73336AB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648816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/>
          <p:cNvSpPr/>
          <p:nvPr/>
        </p:nvSpPr>
        <p:spPr>
          <a:xfrm>
            <a:off x="7493" y="30413"/>
            <a:ext cx="9144000" cy="68580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20072" y="5661248"/>
            <a:ext cx="30243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b="1" dirty="0" smtClean="0"/>
              <a:t>ผู้สอน  ครูรัชนี  เปาะ</a:t>
            </a:r>
            <a:r>
              <a:rPr lang="th-TH" b="1" dirty="0" err="1" smtClean="0"/>
              <a:t>ศิริ</a:t>
            </a:r>
            <a:endParaRPr lang="th-TH" b="1" dirty="0"/>
          </a:p>
        </p:txBody>
      </p:sp>
      <p:sp>
        <p:nvSpPr>
          <p:cNvPr id="8" name="สี่เหลี่ยมผืนผ้า 7"/>
          <p:cNvSpPr/>
          <p:nvPr/>
        </p:nvSpPr>
        <p:spPr>
          <a:xfrm>
            <a:off x="6758880" y="1268760"/>
            <a:ext cx="1944216" cy="3456384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" name="คำบรรยายภาพแบบวงรี 1"/>
          <p:cNvSpPr/>
          <p:nvPr/>
        </p:nvSpPr>
        <p:spPr>
          <a:xfrm>
            <a:off x="1475656" y="764704"/>
            <a:ext cx="4608512" cy="1368152"/>
          </a:xfrm>
          <a:prstGeom prst="wedgeEllipseCallout">
            <a:avLst>
              <a:gd name="adj1" fmla="val 72196"/>
              <a:gd name="adj2" fmla="val 66349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b="1" dirty="0" smtClean="0"/>
              <a:t>กิจกรรมที่ </a:t>
            </a:r>
            <a:r>
              <a:rPr lang="en-US" b="1" dirty="0" smtClean="0"/>
              <a:t>1</a:t>
            </a:r>
            <a:r>
              <a:rPr lang="th-TH" b="1" dirty="0" smtClean="0"/>
              <a:t>  โครงสร้างของเซลล์พืชและเซลล์สัตว์</a:t>
            </a:r>
            <a:endParaRPr lang="th-TH" b="1" dirty="0"/>
          </a:p>
        </p:txBody>
      </p:sp>
      <p:sp>
        <p:nvSpPr>
          <p:cNvPr id="3" name="คำบรรยายภาพแบบวงรี 2"/>
          <p:cNvSpPr/>
          <p:nvPr/>
        </p:nvSpPr>
        <p:spPr>
          <a:xfrm>
            <a:off x="1259632" y="2564904"/>
            <a:ext cx="5184576" cy="1944216"/>
          </a:xfrm>
          <a:prstGeom prst="wedgeEllipseCallout">
            <a:avLst>
              <a:gd name="adj1" fmla="val 69311"/>
              <a:gd name="adj2" fmla="val -42965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b="1" dirty="0" smtClean="0"/>
              <a:t>คำชี้แจง</a:t>
            </a:r>
          </a:p>
          <a:p>
            <a:pPr algn="ctr"/>
            <a:r>
              <a:rPr lang="th-TH" b="1" dirty="0" smtClean="0"/>
              <a:t>ให้นักเรียนนำข้อความมาเติมในแผนผังเซลล์พืชและเซลล์สัตว์ให้ถูกต้อง</a:t>
            </a:r>
            <a:endParaRPr lang="th-TH" b="1" dirty="0"/>
          </a:p>
        </p:txBody>
      </p:sp>
    </p:spTree>
    <p:extLst>
      <p:ext uri="{BB962C8B-B14F-4D97-AF65-F5344CB8AC3E}">
        <p14:creationId xmlns:p14="http://schemas.microsoft.com/office/powerpoint/2010/main" val="1726968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/>
          <p:cNvSpPr/>
          <p:nvPr/>
        </p:nvSpPr>
        <p:spPr>
          <a:xfrm>
            <a:off x="7493" y="30413"/>
            <a:ext cx="9144000" cy="68580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20072" y="5661248"/>
            <a:ext cx="30243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b="1" dirty="0" smtClean="0"/>
              <a:t>ผู้สอน  ครูรัชนี  เปาะ</a:t>
            </a:r>
            <a:r>
              <a:rPr lang="th-TH" b="1" dirty="0" err="1" smtClean="0"/>
              <a:t>ศิริ</a:t>
            </a:r>
            <a:endParaRPr lang="th-TH" b="1" dirty="0"/>
          </a:p>
        </p:txBody>
      </p:sp>
      <p:sp>
        <p:nvSpPr>
          <p:cNvPr id="8" name="สี่เหลี่ยมผืนผ้า 7"/>
          <p:cNvSpPr/>
          <p:nvPr/>
        </p:nvSpPr>
        <p:spPr>
          <a:xfrm>
            <a:off x="6758880" y="1268760"/>
            <a:ext cx="1944216" cy="3456384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3" name="สี่เหลี่ยมผืนผ้า 2"/>
          <p:cNvSpPr/>
          <p:nvPr/>
        </p:nvSpPr>
        <p:spPr>
          <a:xfrm>
            <a:off x="2779293" y="1268760"/>
            <a:ext cx="1800200" cy="65109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dirty="0" smtClean="0"/>
              <a:t>ผนังเซลล์</a:t>
            </a:r>
            <a:endParaRPr lang="th-TH" dirty="0"/>
          </a:p>
        </p:txBody>
      </p:sp>
      <p:sp>
        <p:nvSpPr>
          <p:cNvPr id="9" name="สี่เหลี่ยมผืนผ้า 8"/>
          <p:cNvSpPr/>
          <p:nvPr/>
        </p:nvSpPr>
        <p:spPr>
          <a:xfrm>
            <a:off x="1187624" y="2121533"/>
            <a:ext cx="1800200" cy="65109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dirty="0" smtClean="0"/>
              <a:t>นิวเคลียส</a:t>
            </a:r>
            <a:endParaRPr lang="th-TH" dirty="0"/>
          </a:p>
        </p:txBody>
      </p:sp>
      <p:sp>
        <p:nvSpPr>
          <p:cNvPr id="10" name="สี่เหลี่ยมผืนผ้า 9"/>
          <p:cNvSpPr/>
          <p:nvPr/>
        </p:nvSpPr>
        <p:spPr>
          <a:xfrm>
            <a:off x="4313432" y="2265475"/>
            <a:ext cx="1800200" cy="65109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dirty="0" smtClean="0"/>
              <a:t>คลอ</a:t>
            </a:r>
            <a:r>
              <a:rPr lang="th-TH" dirty="0" err="1" smtClean="0"/>
              <a:t>โรพลาสต์</a:t>
            </a:r>
            <a:endParaRPr lang="th-TH" dirty="0"/>
          </a:p>
        </p:txBody>
      </p:sp>
      <p:sp>
        <p:nvSpPr>
          <p:cNvPr id="11" name="สี่เหลี่ยมผืนผ้า 10"/>
          <p:cNvSpPr/>
          <p:nvPr/>
        </p:nvSpPr>
        <p:spPr>
          <a:xfrm>
            <a:off x="2087724" y="3133868"/>
            <a:ext cx="1800200" cy="65109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dirty="0" smtClean="0"/>
              <a:t>ไซ</a:t>
            </a:r>
            <a:r>
              <a:rPr lang="th-TH" dirty="0" err="1" smtClean="0"/>
              <a:t>โทพลาส</a:t>
            </a:r>
            <a:r>
              <a:rPr lang="th-TH" dirty="0" smtClean="0"/>
              <a:t>ซึม</a:t>
            </a:r>
            <a:endParaRPr lang="th-TH" dirty="0"/>
          </a:p>
        </p:txBody>
      </p:sp>
      <p:sp>
        <p:nvSpPr>
          <p:cNvPr id="12" name="สี่เหลี่ยมผืนผ้า 11"/>
          <p:cNvSpPr/>
          <p:nvPr/>
        </p:nvSpPr>
        <p:spPr>
          <a:xfrm>
            <a:off x="3679393" y="4293096"/>
            <a:ext cx="1800200" cy="65109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dirty="0" smtClean="0"/>
              <a:t>ไมโทรคอนเด</a:t>
            </a:r>
            <a:r>
              <a:rPr lang="th-TH" dirty="0" err="1" smtClean="0"/>
              <a:t>รีย</a:t>
            </a:r>
            <a:endParaRPr lang="th-TH" dirty="0"/>
          </a:p>
        </p:txBody>
      </p:sp>
      <p:sp>
        <p:nvSpPr>
          <p:cNvPr id="13" name="สี่เหลี่ยมผืนผ้า 12"/>
          <p:cNvSpPr/>
          <p:nvPr/>
        </p:nvSpPr>
        <p:spPr>
          <a:xfrm>
            <a:off x="5213532" y="1315228"/>
            <a:ext cx="1800200" cy="65109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dirty="0" smtClean="0"/>
              <a:t>เยื่อหุ้มเซลล์</a:t>
            </a:r>
            <a:endParaRPr lang="th-TH" dirty="0"/>
          </a:p>
        </p:txBody>
      </p:sp>
      <p:sp>
        <p:nvSpPr>
          <p:cNvPr id="14" name="สี่เหลี่ยมผืนผ้า 13"/>
          <p:cNvSpPr/>
          <p:nvPr/>
        </p:nvSpPr>
        <p:spPr>
          <a:xfrm>
            <a:off x="4932040" y="3459413"/>
            <a:ext cx="1800200" cy="65109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dirty="0" err="1" smtClean="0"/>
              <a:t>แว</a:t>
            </a:r>
            <a:r>
              <a:rPr lang="th-TH" dirty="0" smtClean="0"/>
              <a:t>คิว</a:t>
            </a:r>
            <a:r>
              <a:rPr lang="th-TH" dirty="0" err="1" smtClean="0"/>
              <a:t>โอล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1726968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/>
          <p:cNvSpPr/>
          <p:nvPr/>
        </p:nvSpPr>
        <p:spPr>
          <a:xfrm>
            <a:off x="7493" y="30413"/>
            <a:ext cx="9144000" cy="68580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8" name="สี่เหลี่ยมผืนผ้า 7"/>
          <p:cNvSpPr/>
          <p:nvPr/>
        </p:nvSpPr>
        <p:spPr>
          <a:xfrm>
            <a:off x="6758880" y="1268760"/>
            <a:ext cx="1944216" cy="3456384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2257" y="1631818"/>
            <a:ext cx="3672408" cy="27302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สี่เหลี่ยมผืนผ้า 2"/>
          <p:cNvSpPr/>
          <p:nvPr/>
        </p:nvSpPr>
        <p:spPr>
          <a:xfrm>
            <a:off x="3679393" y="943215"/>
            <a:ext cx="1800200" cy="65109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9" name="สี่เหลี่ยมผืนผ้า 8"/>
          <p:cNvSpPr/>
          <p:nvPr/>
        </p:nvSpPr>
        <p:spPr>
          <a:xfrm>
            <a:off x="467544" y="1746705"/>
            <a:ext cx="1800200" cy="65109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0" name="สี่เหลี่ยมผืนผ้า 9"/>
          <p:cNvSpPr/>
          <p:nvPr/>
        </p:nvSpPr>
        <p:spPr>
          <a:xfrm>
            <a:off x="6180259" y="2806264"/>
            <a:ext cx="1800200" cy="65109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1" name="สี่เหลี่ยมผืนผ้า 10"/>
          <p:cNvSpPr/>
          <p:nvPr/>
        </p:nvSpPr>
        <p:spPr>
          <a:xfrm>
            <a:off x="470369" y="2996952"/>
            <a:ext cx="1800200" cy="65109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2" name="สี่เหลี่ยมผืนผ้า 11"/>
          <p:cNvSpPr/>
          <p:nvPr/>
        </p:nvSpPr>
        <p:spPr>
          <a:xfrm>
            <a:off x="3131840" y="4425501"/>
            <a:ext cx="1800200" cy="65109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3" name="สี่เหลี่ยมผืนผ้า 12"/>
          <p:cNvSpPr/>
          <p:nvPr/>
        </p:nvSpPr>
        <p:spPr>
          <a:xfrm>
            <a:off x="6177167" y="1916832"/>
            <a:ext cx="1800200" cy="65109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4" name="สี่เหลี่ยมผืนผ้า 13"/>
          <p:cNvSpPr/>
          <p:nvPr/>
        </p:nvSpPr>
        <p:spPr>
          <a:xfrm>
            <a:off x="6180259" y="3740844"/>
            <a:ext cx="1800200" cy="65109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cxnSp>
        <p:nvCxnSpPr>
          <p:cNvPr id="6" name="ตัวเชื่อมต่อตรง 5"/>
          <p:cNvCxnSpPr/>
          <p:nvPr/>
        </p:nvCxnSpPr>
        <p:spPr>
          <a:xfrm>
            <a:off x="2392257" y="2242377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ตัวเชื่อมต่อตรง 14"/>
          <p:cNvCxnSpPr/>
          <p:nvPr/>
        </p:nvCxnSpPr>
        <p:spPr>
          <a:xfrm flipH="1">
            <a:off x="2270569" y="2242377"/>
            <a:ext cx="121688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ตัวเชื่อมต่อตรง 16"/>
          <p:cNvCxnSpPr/>
          <p:nvPr/>
        </p:nvCxnSpPr>
        <p:spPr>
          <a:xfrm flipV="1">
            <a:off x="2392257" y="2394777"/>
            <a:ext cx="30712" cy="92772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ตัวเชื่อมต่อตรง 18"/>
          <p:cNvCxnSpPr/>
          <p:nvPr/>
        </p:nvCxnSpPr>
        <p:spPr>
          <a:xfrm flipH="1">
            <a:off x="2331414" y="3322497"/>
            <a:ext cx="1121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สี่เหลี่ยมผืนผ้า 26"/>
          <p:cNvSpPr/>
          <p:nvPr/>
        </p:nvSpPr>
        <p:spPr>
          <a:xfrm>
            <a:off x="643394" y="617670"/>
            <a:ext cx="1800200" cy="65109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dirty="0" smtClean="0"/>
              <a:t>เซลล์.................</a:t>
            </a:r>
            <a:endParaRPr lang="th-TH" dirty="0"/>
          </a:p>
        </p:txBody>
      </p:sp>
      <p:sp>
        <p:nvSpPr>
          <p:cNvPr id="28" name="สี่เหลี่ยมผืนผ้า 27"/>
          <p:cNvSpPr/>
          <p:nvPr/>
        </p:nvSpPr>
        <p:spPr>
          <a:xfrm>
            <a:off x="2555776" y="5733256"/>
            <a:ext cx="5976664" cy="65109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dirty="0" smtClean="0"/>
              <a:t>ชื่อ.......................................................เลขที่............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2173430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/>
          <p:cNvSpPr/>
          <p:nvPr/>
        </p:nvSpPr>
        <p:spPr>
          <a:xfrm>
            <a:off x="7493" y="30413"/>
            <a:ext cx="9144000" cy="68580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20072" y="5661248"/>
            <a:ext cx="30243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b="1" dirty="0" smtClean="0"/>
              <a:t>ผู้สอน  ครูรัชนี  เปาะ</a:t>
            </a:r>
            <a:r>
              <a:rPr lang="th-TH" b="1" dirty="0" err="1" smtClean="0"/>
              <a:t>ศิริ</a:t>
            </a:r>
            <a:endParaRPr lang="th-TH" b="1" dirty="0"/>
          </a:p>
        </p:txBody>
      </p:sp>
      <p:sp>
        <p:nvSpPr>
          <p:cNvPr id="8" name="สี่เหลี่ยมผืนผ้า 7"/>
          <p:cNvSpPr/>
          <p:nvPr/>
        </p:nvSpPr>
        <p:spPr>
          <a:xfrm>
            <a:off x="6758880" y="1268760"/>
            <a:ext cx="1944216" cy="3456384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3" name="สี่เหลี่ยมผืนผ้า 2"/>
          <p:cNvSpPr/>
          <p:nvPr/>
        </p:nvSpPr>
        <p:spPr>
          <a:xfrm>
            <a:off x="2779293" y="1268760"/>
            <a:ext cx="1800200" cy="65109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dirty="0" smtClean="0"/>
              <a:t>ผนังเซลล์</a:t>
            </a:r>
            <a:endParaRPr lang="th-TH" dirty="0"/>
          </a:p>
        </p:txBody>
      </p:sp>
      <p:sp>
        <p:nvSpPr>
          <p:cNvPr id="9" name="สี่เหลี่ยมผืนผ้า 8"/>
          <p:cNvSpPr/>
          <p:nvPr/>
        </p:nvSpPr>
        <p:spPr>
          <a:xfrm>
            <a:off x="1187624" y="2121533"/>
            <a:ext cx="1800200" cy="65109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dirty="0" smtClean="0"/>
              <a:t>นิวเคลียส</a:t>
            </a:r>
            <a:endParaRPr lang="th-TH" dirty="0"/>
          </a:p>
        </p:txBody>
      </p:sp>
      <p:sp>
        <p:nvSpPr>
          <p:cNvPr id="10" name="สี่เหลี่ยมผืนผ้า 9"/>
          <p:cNvSpPr/>
          <p:nvPr/>
        </p:nvSpPr>
        <p:spPr>
          <a:xfrm>
            <a:off x="4313432" y="2265475"/>
            <a:ext cx="1800200" cy="65109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dirty="0" smtClean="0"/>
              <a:t>คลอ</a:t>
            </a:r>
            <a:r>
              <a:rPr lang="th-TH" dirty="0" err="1" smtClean="0"/>
              <a:t>โรพลาสต์</a:t>
            </a:r>
            <a:endParaRPr lang="th-TH" dirty="0"/>
          </a:p>
        </p:txBody>
      </p:sp>
      <p:sp>
        <p:nvSpPr>
          <p:cNvPr id="11" name="สี่เหลี่ยมผืนผ้า 10"/>
          <p:cNvSpPr/>
          <p:nvPr/>
        </p:nvSpPr>
        <p:spPr>
          <a:xfrm>
            <a:off x="2087724" y="3133868"/>
            <a:ext cx="1800200" cy="65109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dirty="0" smtClean="0"/>
              <a:t>ไซ</a:t>
            </a:r>
            <a:r>
              <a:rPr lang="th-TH" dirty="0" err="1" smtClean="0"/>
              <a:t>โทพลาส</a:t>
            </a:r>
            <a:r>
              <a:rPr lang="th-TH" dirty="0" smtClean="0"/>
              <a:t>ซึม</a:t>
            </a:r>
            <a:endParaRPr lang="th-TH" dirty="0"/>
          </a:p>
        </p:txBody>
      </p:sp>
      <p:sp>
        <p:nvSpPr>
          <p:cNvPr id="12" name="สี่เหลี่ยมผืนผ้า 11"/>
          <p:cNvSpPr/>
          <p:nvPr/>
        </p:nvSpPr>
        <p:spPr>
          <a:xfrm>
            <a:off x="3679393" y="4293096"/>
            <a:ext cx="1800200" cy="65109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dirty="0" smtClean="0"/>
              <a:t>ไมโทรคอนเด</a:t>
            </a:r>
            <a:r>
              <a:rPr lang="th-TH" dirty="0" err="1" smtClean="0"/>
              <a:t>รีย</a:t>
            </a:r>
            <a:endParaRPr lang="th-TH" dirty="0"/>
          </a:p>
        </p:txBody>
      </p:sp>
      <p:sp>
        <p:nvSpPr>
          <p:cNvPr id="13" name="สี่เหลี่ยมผืนผ้า 12"/>
          <p:cNvSpPr/>
          <p:nvPr/>
        </p:nvSpPr>
        <p:spPr>
          <a:xfrm>
            <a:off x="5213532" y="1315228"/>
            <a:ext cx="1800200" cy="65109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dirty="0" smtClean="0"/>
              <a:t>เยื่อหุ้มเซลล์</a:t>
            </a:r>
            <a:endParaRPr lang="th-TH" dirty="0"/>
          </a:p>
        </p:txBody>
      </p:sp>
      <p:sp>
        <p:nvSpPr>
          <p:cNvPr id="14" name="สี่เหลี่ยมผืนผ้า 13"/>
          <p:cNvSpPr/>
          <p:nvPr/>
        </p:nvSpPr>
        <p:spPr>
          <a:xfrm>
            <a:off x="4932040" y="3459413"/>
            <a:ext cx="1800200" cy="65109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dirty="0" err="1" smtClean="0"/>
              <a:t>แว</a:t>
            </a:r>
            <a:r>
              <a:rPr lang="th-TH" dirty="0" smtClean="0"/>
              <a:t>คิว</a:t>
            </a:r>
            <a:r>
              <a:rPr lang="th-TH" dirty="0" err="1" smtClean="0"/>
              <a:t>โอล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3566601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/>
          <p:cNvSpPr/>
          <p:nvPr/>
        </p:nvSpPr>
        <p:spPr>
          <a:xfrm>
            <a:off x="-26221" y="-1"/>
            <a:ext cx="9144000" cy="68580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8" name="สี่เหลี่ยมผืนผ้า 7"/>
          <p:cNvSpPr/>
          <p:nvPr/>
        </p:nvSpPr>
        <p:spPr>
          <a:xfrm>
            <a:off x="6758880" y="1268760"/>
            <a:ext cx="1944216" cy="3456384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3" name="สี่เหลี่ยมผืนผ้า 2"/>
          <p:cNvSpPr/>
          <p:nvPr/>
        </p:nvSpPr>
        <p:spPr>
          <a:xfrm>
            <a:off x="1115616" y="1643063"/>
            <a:ext cx="1800200" cy="65109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2" name="สี่เหลี่ยมผืนผ้า 11"/>
          <p:cNvSpPr/>
          <p:nvPr/>
        </p:nvSpPr>
        <p:spPr>
          <a:xfrm>
            <a:off x="3131840" y="4425501"/>
            <a:ext cx="1800200" cy="65109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cxnSp>
        <p:nvCxnSpPr>
          <p:cNvPr id="6" name="ตัวเชื่อมต่อตรง 5"/>
          <p:cNvCxnSpPr/>
          <p:nvPr/>
        </p:nvCxnSpPr>
        <p:spPr>
          <a:xfrm>
            <a:off x="2392257" y="2242377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ตัวเชื่อมต่อตรง 14"/>
          <p:cNvCxnSpPr/>
          <p:nvPr/>
        </p:nvCxnSpPr>
        <p:spPr>
          <a:xfrm flipH="1">
            <a:off x="2270569" y="2242377"/>
            <a:ext cx="121688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ตัวเชื่อมต่อตรง 16"/>
          <p:cNvCxnSpPr/>
          <p:nvPr/>
        </p:nvCxnSpPr>
        <p:spPr>
          <a:xfrm flipV="1">
            <a:off x="2392257" y="2394777"/>
            <a:ext cx="30712" cy="92772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ตัวเชื่อมต่อตรง 18"/>
          <p:cNvCxnSpPr/>
          <p:nvPr/>
        </p:nvCxnSpPr>
        <p:spPr>
          <a:xfrm flipH="1">
            <a:off x="2331414" y="3322497"/>
            <a:ext cx="1121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สี่เหลี่ยมผืนผ้า 21"/>
          <p:cNvSpPr/>
          <p:nvPr/>
        </p:nvSpPr>
        <p:spPr>
          <a:xfrm>
            <a:off x="662541" y="586943"/>
            <a:ext cx="1800200" cy="65109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dirty="0" smtClean="0"/>
              <a:t>เซลล์........</a:t>
            </a:r>
            <a:endParaRPr lang="th-TH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0208" y="1643062"/>
            <a:ext cx="4295775" cy="3571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สี่เหลี่ยมผืนผ้า 23"/>
          <p:cNvSpPr/>
          <p:nvPr/>
        </p:nvSpPr>
        <p:spPr>
          <a:xfrm>
            <a:off x="1115616" y="4293096"/>
            <a:ext cx="1800200" cy="65109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5" name="สี่เหลี่ยมผืนผ้า 24"/>
          <p:cNvSpPr/>
          <p:nvPr/>
        </p:nvSpPr>
        <p:spPr>
          <a:xfrm>
            <a:off x="6084168" y="1591287"/>
            <a:ext cx="1800200" cy="65109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cxnSp>
        <p:nvCxnSpPr>
          <p:cNvPr id="23" name="ตัวเชื่อมต่อตรง 22"/>
          <p:cNvCxnSpPr/>
          <p:nvPr/>
        </p:nvCxnSpPr>
        <p:spPr>
          <a:xfrm>
            <a:off x="2392257" y="2294153"/>
            <a:ext cx="31856" cy="70279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ตัวเชื่อมต่อตรง 26"/>
          <p:cNvCxnSpPr/>
          <p:nvPr/>
        </p:nvCxnSpPr>
        <p:spPr>
          <a:xfrm>
            <a:off x="2387504" y="3717032"/>
            <a:ext cx="0" cy="57606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ตัวเชื่อมต่อตรง 29"/>
          <p:cNvCxnSpPr/>
          <p:nvPr/>
        </p:nvCxnSpPr>
        <p:spPr>
          <a:xfrm flipV="1">
            <a:off x="6719888" y="2294153"/>
            <a:ext cx="0" cy="84681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สี่เหลี่ยมผืนผ้า 32"/>
          <p:cNvSpPr/>
          <p:nvPr/>
        </p:nvSpPr>
        <p:spPr>
          <a:xfrm>
            <a:off x="2270568" y="5661248"/>
            <a:ext cx="5460419" cy="65109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dirty="0" smtClean="0"/>
              <a:t>ชื่อ</a:t>
            </a:r>
            <a:r>
              <a:rPr lang="th-TH" smtClean="0"/>
              <a:t>............................................เลขที่...............</a:t>
            </a:r>
            <a:endParaRPr lang="th-TH"/>
          </a:p>
        </p:txBody>
      </p:sp>
      <p:sp>
        <p:nvSpPr>
          <p:cNvPr id="18" name="สี่เหลี่ยมผืนผ้า 17"/>
          <p:cNvSpPr/>
          <p:nvPr/>
        </p:nvSpPr>
        <p:spPr>
          <a:xfrm>
            <a:off x="6830888" y="4013217"/>
            <a:ext cx="1800200" cy="65109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cxnSp>
        <p:nvCxnSpPr>
          <p:cNvPr id="5" name="ตัวเชื่อมต่อตรง 4"/>
          <p:cNvCxnSpPr>
            <a:endCxn id="18" idx="1"/>
          </p:cNvCxnSpPr>
          <p:nvPr/>
        </p:nvCxnSpPr>
        <p:spPr>
          <a:xfrm>
            <a:off x="6084168" y="4338762"/>
            <a:ext cx="74672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สี่เหลี่ยมผืนผ้า 25"/>
          <p:cNvSpPr/>
          <p:nvPr/>
        </p:nvSpPr>
        <p:spPr>
          <a:xfrm>
            <a:off x="6875900" y="4017231"/>
            <a:ext cx="1800200" cy="65109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dirty="0" smtClean="0"/>
              <a:t>ไซ</a:t>
            </a:r>
            <a:r>
              <a:rPr lang="th-TH" dirty="0" err="1" smtClean="0"/>
              <a:t>โทพลาส</a:t>
            </a:r>
            <a:r>
              <a:rPr lang="th-TH" dirty="0" smtClean="0"/>
              <a:t>ซึม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667348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1202</TotalTime>
  <Words>99</Words>
  <Application>Microsoft Office PowerPoint</Application>
  <PresentationFormat>นำเสนอทางหน้าจอ (4:3)</PresentationFormat>
  <Paragraphs>25</Paragraphs>
  <Slides>5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5</vt:i4>
      </vt:variant>
    </vt:vector>
  </HeadingPairs>
  <TitlesOfParts>
    <vt:vector size="6" baseType="lpstr">
      <vt:lpstr>ชุดรูปแบบของ Office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Aspire</dc:creator>
  <cp:lastModifiedBy>Aspire</cp:lastModifiedBy>
  <cp:revision>95</cp:revision>
  <dcterms:created xsi:type="dcterms:W3CDTF">2021-05-27T14:48:45Z</dcterms:created>
  <dcterms:modified xsi:type="dcterms:W3CDTF">2021-08-17T07:29:38Z</dcterms:modified>
</cp:coreProperties>
</file>