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3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3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6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3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8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7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5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0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5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7D828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4E5C3-CEB1-4327-9FB2-61EA2C26552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53767-C15E-47AA-A67D-D463F720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7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296991" y="669701"/>
            <a:ext cx="5598017" cy="882673"/>
          </a:xfrm>
        </p:spPr>
        <p:txBody>
          <a:bodyPr>
            <a:normAutofit fontScale="90000"/>
          </a:bodyPr>
          <a:lstStyle/>
          <a:p>
            <a:r>
              <a:rPr lang="th-TH" b="1" dirty="0"/>
              <a:t>ประวัตินาง</a:t>
            </a:r>
            <a:r>
              <a:rPr lang="th-TH" b="1" dirty="0" err="1"/>
              <a:t>ขุชชุตต</a:t>
            </a:r>
            <a:r>
              <a:rPr lang="th-TH" b="1" dirty="0"/>
              <a:t>รา</a:t>
            </a:r>
            <a:endParaRPr lang="en-US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43695" y="2069451"/>
            <a:ext cx="10234015" cy="4246943"/>
          </a:xfrm>
        </p:spPr>
        <p:txBody>
          <a:bodyPr>
            <a:noAutofit/>
          </a:bodyPr>
          <a:lstStyle/>
          <a:p>
            <a:pPr algn="l"/>
            <a:r>
              <a:rPr lang="th-TH" sz="30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นาง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 เป็นสตรีรูปค่อม เป็นธิดาของแม่นมของโฆษกเศรษฐีผู้เป็นบิดาเลี้ยงของพระนางสามาวดีซึ่งต่อมาได้เป็นพระมเหสีของพระเจ้าอุเทน กษัตริย์กรุงโกส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ัมภี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นาง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ราได้รับมอบหมายจากเศรษฐีให้เป็นหญิงรับใช้ประจำตัวของพระนางสามาวดีตั้งแต่ยังสาว ต่อมาเมื่อพระนางได้เป็นพระมเหสีของพระเจ้าอุเทนและเข้าไปอยู่ในราชสำนักแล้วนาง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ราก็ได้ติดตามไปรับใช้ด้วยพระเจ้าอุเทนพระราชทานเงินค่าดอกไม้แก่พระนางสามาวดีวันละ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 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กหาปณะ ซึ่งพระนางได้มอบหมายให้นาง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ราเป็นผู้จัดซื้อดอกไม้ และนาง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ราก็ได้ยักยอกเงินค่าดอกไม้วันละ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กหาปณะ ซื้อมาเพียง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กหาปณะเท่านั้นเป็นประจำทุกวันวันหนึ่ง คนขายดอกไม้ทำบุญถวายภัตตาหารแด่พระสงฆ์ มีพระพุทธเจ้าเป็นประธาน เมื่อนาง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ราได้ช่วยจัดเตรียมภัตตาหารถวายและได้ฟังพระธรรมเทศนาของพระพุทธเจ้าก็ได้บรรลุโสดาปัตติผล วันนั้นนางได้ซื้อดอกไม้ทั้ง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 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กหาปณะมาถวายพระนางสามาวดี</a:t>
            </a:r>
            <a:endParaRPr lang="en-US" sz="30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649" y="394034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8920" y="394034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747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647094" y="1524577"/>
            <a:ext cx="9412458" cy="4351338"/>
          </a:xfrm>
        </p:spPr>
        <p:txBody>
          <a:bodyPr>
            <a:no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ทำให้พระนางสามาวดีเกิดความสงสัยจึงซักถาม นาง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ราก็ได้รับสารภาพ และเล่าเรื่องที่ตนได้ฟังพระธรรมเทศนาของพระพุทธเจ้าจนเข้าใจแจ่มแจ้งและบรรลุโสดาปัตติผลแล้วพระนางสามาวดีมีความสนพระทัยใคร่อยากฟังธรรมที่นาง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ราได้ฟังแล้ว จึงให้นาง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ราอาบน้ำแต่งตัวอย่างดี ปูอาสนะให้นั่งแสดงธรรมแก่พระนางและหญิงบริวาร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ดังที่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พระพุทธเจ้าทรงแสดง เมื่อจบการแสดงธรรม หญิงเหล่านั้นทั้งหมดบรรลุโสดาปัตติผล พระนางจึงแสดงคารวะและตรัสให้นาง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ราไม่ต้องทำงานอีกต่อไป ให้นางอยู่ ในฐานะเป็นผู้นำธรรมะของพระพุทธเจ้ามาแสดงทุกวันซึ่งนางก็ได้ปฏิบัติเป็นประจำ ทำให้นางเป็นผู้มีความแตกฉานในธรรมมีความเชี่ยวชาญในธรรมเป็นอย่างยิ่ง พระพุทธเจ้าทรงยกย่องนาง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ขุชชุตต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ราว่า”เป็นเลิศกว่าอุบาสิกาทั้งหลาย ผู้เป็นธรรมกถึก คือ " ผู้แสดงธรรม "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553" y="366237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210" y="366237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460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34953" y="2149182"/>
            <a:ext cx="736684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ความเพียรช่วยเหลือตนเอง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endParaRPr lang="en-US" sz="48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แม้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ร่างกายจะพิการ คือ หลังค่อม แต่ก็ไม่ยอมแพ้ต่อชีวิต ประกอบการงานหาเลี้ยงชีพด้วยตนเอง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178" y="490485"/>
            <a:ext cx="4340728" cy="13351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797" y="578885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5227" y="443816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39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791203" y="1825625"/>
            <a:ext cx="713818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800" b="1" dirty="0" smtClean="0">
                <a:latin typeface="TH SarabunPSK" panose="020B0500040200020003" pitchFamily="34" charset="-34"/>
                <a:cs typeface="#TS  R 2143 Normal" panose="02020603050405020304" pitchFamily="18" charset="-34"/>
              </a:rPr>
              <a:t>เป็นผู้ฝึกฝน</a:t>
            </a:r>
            <a:r>
              <a:rPr lang="th-TH" sz="4800" b="1" dirty="0">
                <a:latin typeface="TH SarabunPSK" panose="020B0500040200020003" pitchFamily="34" charset="-34"/>
                <a:cs typeface="#TS  R 2143 Normal" panose="02020603050405020304" pitchFamily="18" charset="-34"/>
              </a:rPr>
              <a:t>ตนเอง</a:t>
            </a:r>
            <a:r>
              <a:rPr lang="en-US" sz="4800" dirty="0">
                <a:latin typeface="TH SarabunPSK" panose="020B0500040200020003" pitchFamily="34" charset="-34"/>
                <a:cs typeface="#TS  R 2143 Normal" panose="02020603050405020304" pitchFamily="18" charset="-34"/>
              </a:rPr>
              <a:t> </a:t>
            </a:r>
            <a:r>
              <a:rPr lang="th-TH" sz="4800" dirty="0">
                <a:latin typeface="TH SarabunPSK" panose="020B0500040200020003" pitchFamily="34" charset="-34"/>
                <a:cs typeface="#TS  R 2143 Normal" panose="02020603050405020304" pitchFamily="18" charset="-34"/>
              </a:rPr>
              <a:t>ถึงแม้ว่านาง</a:t>
            </a:r>
            <a:r>
              <a:rPr lang="th-TH" sz="4800" dirty="0" err="1">
                <a:latin typeface="TH SarabunPSK" panose="020B0500040200020003" pitchFamily="34" charset="-34"/>
                <a:cs typeface="#TS  R 2143 Normal" panose="02020603050405020304" pitchFamily="18" charset="-34"/>
              </a:rPr>
              <a:t>ขุชชุตต</a:t>
            </a:r>
            <a:r>
              <a:rPr lang="th-TH" sz="4800" dirty="0">
                <a:latin typeface="TH SarabunPSK" panose="020B0500040200020003" pitchFamily="34" charset="-34"/>
                <a:cs typeface="#TS  R 2143 Normal" panose="02020603050405020304" pitchFamily="18" charset="-34"/>
              </a:rPr>
              <a:t>ราจะยักยอกค่าดอกไม้เป็นประจำทุกวันก็ตาม แต่เมื่อได้ฟังพระธรรมเทศนาของพระพุทธเจ้าแล้ว กลับมีความสำนึกผิด ละเว้นในสิ่งไม่ดีที่ได้กระทำและตั้งมั่นอยู่ในความดีได้ในที่สุด</a:t>
            </a:r>
            <a:r>
              <a:rPr lang="en-US" sz="4800" dirty="0">
                <a:latin typeface="TH SarabunPSK" panose="020B0500040200020003" pitchFamily="34" charset="-34"/>
                <a:cs typeface="#TS  R 2143 Normal" panose="02020603050405020304" pitchFamily="18" charset="-34"/>
              </a:rPr>
              <a:t/>
            </a:r>
            <a:br>
              <a:rPr lang="en-US" sz="4800" dirty="0">
                <a:latin typeface="TH SarabunPSK" panose="020B0500040200020003" pitchFamily="34" charset="-34"/>
                <a:cs typeface="#TS  R 2143 Normal" panose="02020603050405020304" pitchFamily="18" charset="-34"/>
              </a:rPr>
            </a:br>
            <a:endParaRPr lang="en-US" sz="4800" dirty="0">
              <a:latin typeface="TH SarabunPSK" panose="020B0500040200020003" pitchFamily="34" charset="-34"/>
              <a:cs typeface="#TS  R 2143 Normal" panose="02020603050405020304" pitchFamily="18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2246" y="490485"/>
            <a:ext cx="4340728" cy="13351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203" y="490485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770" y="578885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99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4400" b="1" dirty="0">
                <a:latin typeface="_Layiji MaHaNiYom V 1.2" panose="02000000000000000000" pitchFamily="2" charset="0"/>
                <a:cs typeface="_Layiji MaHaNiYom V 1.2" panose="02000000000000000000" pitchFamily="2" charset="0"/>
              </a:rPr>
              <a:t>เป็นผู้มีปัญญามาก</a:t>
            </a:r>
            <a:r>
              <a:rPr lang="en-US" sz="4400" dirty="0">
                <a:latin typeface="_Layiji MaHaNiYom V 1.2" panose="02000000000000000000" pitchFamily="2" charset="0"/>
                <a:cs typeface="_Layiji MaHaNiYom V 1.2" panose="02000000000000000000" pitchFamily="2" charset="0"/>
              </a:rPr>
              <a:t> </a:t>
            </a:r>
            <a:r>
              <a:rPr lang="th-TH" sz="4400" dirty="0">
                <a:latin typeface="_Layiji MaHaNiYom V 1.2" panose="02000000000000000000" pitchFamily="2" charset="0"/>
                <a:cs typeface="_Layiji MaHaNiYom V 1.2" panose="02000000000000000000" pitchFamily="2" charset="0"/>
              </a:rPr>
              <a:t>เอาใจใส่จดจำพระธรรมคำสอนและนำมาถ่ายทอดได้อย่างเชี่ยวชาญ จนได้รับการยกย่องจากพระพุทธเจ้าว่าเป็นเอตทัคคะในการเทศน์สอนคนอื่น</a:t>
            </a:r>
            <a:endParaRPr lang="en-US" sz="4400" dirty="0">
              <a:latin typeface="_Layiji MaHaNiYom V 1.2" panose="02000000000000000000" pitchFamily="2" charset="0"/>
              <a:cs typeface="_Layiji MaHaNiYom V 1.2" panose="02000000000000000000" pitchFamily="2" charset="0"/>
            </a:endParaRPr>
          </a:p>
          <a:p>
            <a:endParaRPr lang="en-US" sz="4400" dirty="0">
              <a:latin typeface="_Layiji MaHaNiYom V 1.2" panose="02000000000000000000" pitchFamily="2" charset="0"/>
              <a:cs typeface="_Layiji MaHaNiYom V 1.2" panose="02000000000000000000" pitchFamily="2" charset="0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2262" y="365834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3180" y="365125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456" y="276725"/>
            <a:ext cx="4340728" cy="133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778821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195</Words>
  <Application>Microsoft Office PowerPoint</Application>
  <PresentationFormat>แบบจอกว้าง</PresentationFormat>
  <Paragraphs>7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4" baseType="lpstr">
      <vt:lpstr>#TS  R 2143 Normal</vt:lpstr>
      <vt:lpstr>_Layiji MaHaNiYom V 1.2</vt:lpstr>
      <vt:lpstr>Angsana New</vt:lpstr>
      <vt:lpstr>Arial</vt:lpstr>
      <vt:lpstr>Calibri</vt:lpstr>
      <vt:lpstr>Calibri Light</vt:lpstr>
      <vt:lpstr>Cordia New</vt:lpstr>
      <vt:lpstr>TH SarabunPSK</vt:lpstr>
      <vt:lpstr>ธีมของ Office</vt:lpstr>
      <vt:lpstr>ประวัตินางขุชชุตตรา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ประวัตินางขุชชุตตรา</dc:title>
  <dc:creator>Acer</dc:creator>
  <cp:lastModifiedBy>Acer</cp:lastModifiedBy>
  <cp:revision>4</cp:revision>
  <dcterms:created xsi:type="dcterms:W3CDTF">2020-06-11T04:24:16Z</dcterms:created>
  <dcterms:modified xsi:type="dcterms:W3CDTF">2020-06-11T04:46:34Z</dcterms:modified>
</cp:coreProperties>
</file>