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h-TH" smtClean="0"/>
              <a:t>คลิกเพื่อแก้ไขสไตล์ชื่อเรื่องรองต้นแบบ</a:t>
            </a:r>
            <a:endParaRPr lang="en-US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5CDDD-866C-43D4-B43B-7094900552E2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8046A-E212-42E4-8F85-D3C96DF02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0378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5CDDD-866C-43D4-B43B-7094900552E2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8046A-E212-42E4-8F85-D3C96DF02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275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h-TH" smtClean="0"/>
              <a:t>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5CDDD-866C-43D4-B43B-7094900552E2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8046A-E212-42E4-8F85-D3C96DF02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5537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5CDDD-866C-43D4-B43B-7094900552E2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8046A-E212-42E4-8F85-D3C96DF02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323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แก้ไขสไตล์ของข้อความต้นแบบ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5CDDD-866C-43D4-B43B-7094900552E2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8046A-E212-42E4-8F85-D3C96DF02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5191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h-TH" smtClean="0"/>
              <a:t>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h-TH" smtClean="0"/>
              <a:t>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5CDDD-866C-43D4-B43B-7094900552E2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8046A-E212-42E4-8F85-D3C96DF02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3406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แก้ไขสไตล์ของข้อความต้นแบบ</a:t>
            </a:r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h-TH" smtClean="0"/>
              <a:t>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5" name="ตัวแทนข้อความ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แก้ไขสไตล์ของข้อความต้นแบบ</a:t>
            </a:r>
          </a:p>
        </p:txBody>
      </p:sp>
      <p:sp>
        <p:nvSpPr>
          <p:cNvPr id="6" name="ตัวแทนเนื้อหา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h-TH" smtClean="0"/>
              <a:t>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7" name="ตัวแทน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5CDDD-866C-43D4-B43B-7094900552E2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8" name="ตัวแทน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ตัวแทนหมายเลขสไลด์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8046A-E212-42E4-8F85-D3C96DF02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250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5CDDD-866C-43D4-B43B-7094900552E2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4" name="ตัวแทน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ตัวแทนหมายเลขสไลด์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8046A-E212-42E4-8F85-D3C96DF02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871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5CDDD-866C-43D4-B43B-7094900552E2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3" name="ตัวแทน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8046A-E212-42E4-8F85-D3C96DF02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770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 smtClean="0"/>
              <a:t>แก้ไขสไตล์ของข้อความต้นแบบ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5CDDD-866C-43D4-B43B-7094900552E2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8046A-E212-42E4-8F85-D3C96DF02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34373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รูปภาพ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 smtClean="0"/>
              <a:t>แก้ไขสไตล์ของข้อความต้นแบบ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5CDDD-866C-43D4-B43B-7094900552E2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8046A-E212-42E4-8F85-D3C96DF02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1919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C00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75CDDD-866C-43D4-B43B-7094900552E2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08046A-E212-42E4-8F85-D3C96DF02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5412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nkgen.com/805.htm#%E0%B8%9E%E0%B8%A3%E0%B8%B0%E0%B8%AD%E0%B8%B1%E0%B8%AA%E0%B8%AA%E0%B8%8A%E0%B8%B4%E0%B9%80%E0%B8%96%E0%B8%A3%E0%B8%B0%E0%B9%81%E0%B8%AA%E0%B8%94%E0%B8%87%E0%B8%98%E0%B8%A3%E0%B8%A3%E0%B8%A1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4163410" y="431144"/>
            <a:ext cx="4245735" cy="856915"/>
          </a:xfrm>
        </p:spPr>
        <p:txBody>
          <a:bodyPr>
            <a:normAutofit fontScale="90000"/>
          </a:bodyPr>
          <a:lstStyle/>
          <a:p>
            <a:r>
              <a:rPr lang="th-TH" dirty="0" smtClean="0">
                <a:solidFill>
                  <a:schemeClr val="accent5"/>
                </a:solidFill>
                <a:cs typeface="#TS  Malee Normal" panose="02020603050405020304" pitchFamily="18" charset="-34"/>
              </a:rPr>
              <a:t>ประวัติพุทธสาวก</a:t>
            </a:r>
            <a:endParaRPr lang="en-US" dirty="0">
              <a:solidFill>
                <a:schemeClr val="accent5"/>
              </a:solidFill>
              <a:cs typeface="#TS  Malee Normal" panose="02020603050405020304" pitchFamily="18" charset="-34"/>
            </a:endParaRPr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524000" y="1661375"/>
            <a:ext cx="9144000" cy="3596425"/>
          </a:xfrm>
        </p:spPr>
        <p:txBody>
          <a:bodyPr>
            <a:noAutofit/>
          </a:bodyPr>
          <a:lstStyle/>
          <a:p>
            <a:pPr algn="l"/>
            <a:r>
              <a:rPr lang="th-TH" sz="2800" b="1" dirty="0"/>
              <a:t>ประวัติพระสารีบุตร</a:t>
            </a:r>
            <a:r>
              <a:rPr lang="en-US" sz="2800" u="sng" dirty="0"/>
              <a:t/>
            </a:r>
            <a:br>
              <a:rPr lang="en-US" sz="2800" u="sng" dirty="0"/>
            </a:br>
            <a:r>
              <a:rPr lang="en-US" sz="2800" u="sng" dirty="0"/>
              <a:t/>
            </a:r>
            <a:br>
              <a:rPr lang="en-US" sz="2800" u="sng" dirty="0"/>
            </a:br>
            <a:r>
              <a:rPr lang="en-US" sz="2800" dirty="0"/>
              <a:t>           </a:t>
            </a:r>
            <a:r>
              <a:rPr lang="th-TH" sz="2800" dirty="0"/>
              <a:t>พระสารีบุตร เดิมชื่อ </a:t>
            </a:r>
            <a:r>
              <a:rPr lang="th-TH" sz="2800" dirty="0" err="1"/>
              <a:t>อุป</a:t>
            </a:r>
            <a:r>
              <a:rPr lang="th-TH" sz="2800" dirty="0"/>
              <a:t>ติสสะ เป็นบุตรของวังคันตพราหมณ์ มารดาชื่อสารี บิดาเป็นนายบ้าน </a:t>
            </a:r>
            <a:r>
              <a:rPr lang="th-TH" sz="2800" dirty="0" err="1"/>
              <a:t>อุป</a:t>
            </a:r>
            <a:r>
              <a:rPr lang="th-TH" sz="2800" dirty="0"/>
              <a:t>ติ</a:t>
            </a:r>
            <a:r>
              <a:rPr lang="th-TH" sz="2800" dirty="0" err="1"/>
              <a:t>สส</a:t>
            </a:r>
            <a:r>
              <a:rPr lang="th-TH" sz="2800" dirty="0"/>
              <a:t>คาม ใกล้เมืองราชคฤห์ บิดามารดามีฐานะร่ำรวย เหตุที่ท่านได้ชื่อว่า สารีบุตร เนื่องจากเมื่อท่านบวชแล้วเพื่อนพระภิกษุด้วยกันมักเรียกท่านว่า สารีบุตร แปลว่า บุตรนางสารีตามชื่อมารดาของท่าน</a:t>
            </a:r>
            <a:r>
              <a:rPr lang="th-TH" sz="2800" dirty="0" err="1"/>
              <a:t>อุป</a:t>
            </a:r>
            <a:r>
              <a:rPr lang="th-TH" sz="2800" dirty="0"/>
              <a:t>ติสสะมีสหายคนหนึ่งชื่อว่า โกลิตะ เป็นบุตรของนายบ้านโกลิตคามซึ่งอยู่ไม่ไกลกันนัก ทั้งสองเป็นเพื่อนสนิทกัน เที่ยวด้วยกันและศึกษาศิลปวิทยาร่วมกัน วันหนึ่งทั้งสองได้ไปเที่ยวชมมหรสพในเมืองเห็นความไร้สาระของมหารสพเกิดความเบื่อหน่ายในการเสพสุขสำราญจึงปรึกษากันแล้วชวนกันพร้อมกับบริวารบวชเป็นปริพพาชกอยู่ในสำนัก</a:t>
            </a:r>
            <a:r>
              <a:rPr lang="th-TH" sz="2800" dirty="0" err="1"/>
              <a:t>สัญ</a:t>
            </a:r>
            <a:r>
              <a:rPr lang="th-TH" sz="2800" dirty="0"/>
              <a:t>ชัย </a:t>
            </a:r>
            <a:r>
              <a:rPr lang="th-TH" sz="2800" dirty="0" err="1"/>
              <a:t>เวลัฏฐ</a:t>
            </a:r>
            <a:r>
              <a:rPr lang="th-TH" sz="2800" dirty="0"/>
              <a:t>บุตร เพื่อศึกษาธรรมแต่ยังมิได้บรรลุธรรมพิเศษเป็นที่สุดที่พอใจ จึงนัดหมายกันว่าผู้ใดได้บรรลุธรรมพิเศษก่อน ผู้นั้นจงบอกแก่ผู้อื่น</a:t>
            </a:r>
            <a:endParaRPr lang="en-US" sz="2800" dirty="0"/>
          </a:p>
        </p:txBody>
      </p:sp>
      <p:pic>
        <p:nvPicPr>
          <p:cNvPr id="5" name="รูปภาพ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53330" y="142922"/>
            <a:ext cx="1435051" cy="1154419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รูปภาพ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86541" y="129719"/>
            <a:ext cx="1432684" cy="1158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37168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838199" y="1164443"/>
            <a:ext cx="11063067" cy="5841268"/>
          </a:xfrm>
        </p:spPr>
        <p:txBody>
          <a:bodyPr>
            <a:normAutofit/>
          </a:bodyPr>
          <a:lstStyle/>
          <a:p>
            <a:r>
              <a:rPr lang="th-TH" sz="3200" b="1" dirty="0"/>
              <a:t>สารีบุตร</a:t>
            </a:r>
            <a:r>
              <a:rPr lang="th-TH" sz="3200" dirty="0"/>
              <a:t> </a:t>
            </a:r>
            <a:r>
              <a:rPr lang="th-TH" sz="3200" dirty="0" smtClean="0"/>
              <a:t>เป็นพระ</a:t>
            </a:r>
            <a:r>
              <a:rPr lang="th-TH" sz="3200" dirty="0"/>
              <a:t>อัครสาวกเบื้องขวาของพระพุทธเจ้า เกิดที่หมู่บ้านนาลกะ (บางแห่งเรียกนา</a:t>
            </a:r>
            <a:r>
              <a:rPr lang="th-TH" sz="3200" dirty="0" err="1"/>
              <a:t>ลั</a:t>
            </a:r>
            <a:r>
              <a:rPr lang="th-TH" sz="3200" dirty="0"/>
              <a:t>นทะ) ไม่ไกลจากเมืองราชคฤห์ เป็นบุตรแห่งตระกูลหัวหน้าหมู่บ้านนั้น บิดาชื่อวังคันตพราหมณ์ มารดาชื่อ สารี จึงได้นามว่าสารีบุตร</a:t>
            </a:r>
            <a:br>
              <a:rPr lang="th-TH" sz="3200" dirty="0"/>
            </a:br>
            <a:r>
              <a:rPr lang="th-TH" sz="3200" dirty="0"/>
              <a:t>       แต่เมื่อยังเยาว์เรียกว่า </a:t>
            </a:r>
            <a:r>
              <a:rPr lang="th-TH" sz="3200" dirty="0" err="1"/>
              <a:t>อุป</a:t>
            </a:r>
            <a:r>
              <a:rPr lang="th-TH" sz="3200" dirty="0"/>
              <a:t>ติสสะ มีเพื่อนสนิทชื่อ โกลิตะ ซึ่งต่อมาคือ พระมหาโมคคัลลานะ</a:t>
            </a:r>
            <a:br>
              <a:rPr lang="th-TH" sz="3200" dirty="0"/>
            </a:br>
            <a:r>
              <a:rPr lang="th-TH" sz="3200" dirty="0"/>
              <a:t>       มีน้องชาย ๓ คนชื่อ จุนทะ </a:t>
            </a:r>
            <a:r>
              <a:rPr lang="th-TH" sz="3200" dirty="0" err="1"/>
              <a:t>อุป</a:t>
            </a:r>
            <a:r>
              <a:rPr lang="th-TH" sz="3200" dirty="0"/>
              <a:t>เสนะ และ</a:t>
            </a:r>
            <a:r>
              <a:rPr lang="th-TH" sz="3200" dirty="0" err="1"/>
              <a:t>เรว</a:t>
            </a:r>
            <a:r>
              <a:rPr lang="th-TH" sz="3200" dirty="0"/>
              <a:t>ตะ น้องหญิง ๓ คน ชื่อจาลา </a:t>
            </a:r>
            <a:r>
              <a:rPr lang="th-TH" sz="3200" dirty="0" err="1"/>
              <a:t>อุป</a:t>
            </a:r>
            <a:r>
              <a:rPr lang="th-TH" sz="3200" dirty="0"/>
              <a:t>จาลา และสี</a:t>
            </a:r>
            <a:r>
              <a:rPr lang="th-TH" sz="3200" dirty="0" err="1"/>
              <a:t>สุป</a:t>
            </a:r>
            <a:r>
              <a:rPr lang="th-TH" sz="3200" dirty="0"/>
              <a:t>จาลา ซึ่งต่อมาได้บวชในพระธรรมวินัยทั้งหมด</a:t>
            </a:r>
            <a:br>
              <a:rPr lang="th-TH" sz="3200" dirty="0"/>
            </a:br>
            <a:r>
              <a:rPr lang="th-TH" sz="3200" dirty="0"/>
              <a:t>       เมื่อ</a:t>
            </a:r>
            <a:r>
              <a:rPr lang="th-TH" sz="3200" dirty="0" err="1"/>
              <a:t>อุป</a:t>
            </a:r>
            <a:r>
              <a:rPr lang="th-TH" sz="3200" dirty="0"/>
              <a:t>ติสสะและโกลิตะจะบวชนั้น ทั้งสองคนไปเที่ยวดูมหรสพที่ยอดเขาด้วยกัน คราวหนึ่งไปดูแล้วเกิดความสลดใจ คิดออกแสวงหาโมกขธรรม และต่อมาได้บวชอยู่ในสำนักของ</a:t>
            </a:r>
            <a:r>
              <a:rPr lang="th-TH" sz="3200" dirty="0" err="1"/>
              <a:t>สัญ</a:t>
            </a:r>
            <a:r>
              <a:rPr lang="th-TH" sz="3200" dirty="0"/>
              <a:t>ชัยปริพาชก แต่ก็ไม่บรรลุจุดมุ่งหมาย</a:t>
            </a:r>
            <a:br>
              <a:rPr lang="th-TH" sz="3200" dirty="0"/>
            </a:br>
            <a:r>
              <a:rPr lang="th-TH" sz="3200" dirty="0"/>
              <a:t>       จนวันหนึ่ง</a:t>
            </a:r>
            <a:r>
              <a:rPr lang="th-TH" sz="3200" dirty="0" err="1"/>
              <a:t>อุป</a:t>
            </a:r>
            <a:r>
              <a:rPr lang="th-TH" sz="3200" dirty="0"/>
              <a:t>ติ</a:t>
            </a:r>
            <a:r>
              <a:rPr lang="th-TH" sz="3200" dirty="0" err="1"/>
              <a:t>สส</a:t>
            </a:r>
            <a:r>
              <a:rPr lang="th-TH" sz="3200" dirty="0"/>
              <a:t>ปริพาชก พบพระ</a:t>
            </a:r>
            <a:r>
              <a:rPr lang="th-TH" sz="3200" dirty="0" err="1"/>
              <a:t>อัสสชิเถ</a:t>
            </a:r>
            <a:r>
              <a:rPr lang="th-TH" sz="3200" dirty="0"/>
              <a:t>ระ(หนึ่งใน</a:t>
            </a:r>
            <a:r>
              <a:rPr lang="th-TH" sz="3200" dirty="0" err="1"/>
              <a:t>ปัญจ</a:t>
            </a:r>
            <a:r>
              <a:rPr lang="th-TH" sz="3200" dirty="0"/>
              <a:t>วัคคีย์)ขณะท่านบิณฑบาต เกิดความเลื่อมใสติดตามไปสนทนาขอถามหลักคำสอน </a:t>
            </a:r>
            <a:r>
              <a:rPr lang="th-TH" sz="3200" dirty="0">
                <a:hlinkClick r:id="rId2"/>
              </a:rPr>
              <a:t>ได้ฟังความย่อเพียงคาถาเดียว ก็ได้ดวงตาเห็นธรรม</a:t>
            </a:r>
            <a:endParaRPr lang="en-US" sz="3200" dirty="0"/>
          </a:p>
        </p:txBody>
      </p:sp>
      <p:pic>
        <p:nvPicPr>
          <p:cNvPr id="4" name="รูปภาพ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9695" y="16654"/>
            <a:ext cx="1432684" cy="1158340"/>
          </a:xfrm>
          <a:prstGeom prst="rect">
            <a:avLst/>
          </a:prstGeom>
        </p:spPr>
      </p:pic>
      <p:pic>
        <p:nvPicPr>
          <p:cNvPr id="5" name="รูปภาพ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68582" y="6103"/>
            <a:ext cx="1432684" cy="1158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54444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651739" y="880525"/>
            <a:ext cx="3958883" cy="945100"/>
          </a:xfrm>
        </p:spPr>
        <p:txBody>
          <a:bodyPr/>
          <a:lstStyle/>
          <a:p>
            <a:pPr algn="ctr"/>
            <a:r>
              <a:rPr lang="th-TH" dirty="0" smtClean="0"/>
              <a:t>คุณธรรมที่เป็นแบบอย่าง</a:t>
            </a:r>
            <a:endParaRPr lang="en-US" dirty="0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th-TH" sz="4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/>
            </a:r>
            <a:br>
              <a:rPr lang="th-TH" sz="4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sz="4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1. เป็นผู้มีปัญญาเลิศ </a:t>
            </a:r>
            <a:r>
              <a:rPr lang="th-TH" sz="4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สามารถเข้าใจพระธรรมคำสอนของพรพุทธเจ้าได้อย่างลึกซึ้งและอธิบายให้คนอื่นฟังได้อย่างดียิ่ง แม้เรื่องยากเพียงไรก็ตาม ก็สามารถอธิบายให้เข้าใจได้ง่าย เมื่อมีพระสงฆ์สาวกจะทูลลาไปต่างเมือง พระพุทธเจ้ามักตรัสให้ไปลาและรับฟังโอวาทจาก</a:t>
            </a:r>
            <a:r>
              <a:rPr lang="th-TH" sz="4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/>
            </a:r>
            <a:br>
              <a:rPr lang="th-TH" sz="4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sz="4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พระสารีบุตรด้วย</a:t>
            </a:r>
            <a:r>
              <a:rPr lang="th-TH" sz="4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/>
            </a:r>
            <a:br>
              <a:rPr lang="th-TH" sz="4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sz="4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/>
            </a:r>
            <a:br>
              <a:rPr lang="th-TH" sz="4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endParaRPr lang="en-US" sz="44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pic>
        <p:nvPicPr>
          <p:cNvPr id="4" name="รูปภาพ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19055" y="667285"/>
            <a:ext cx="1432684" cy="1158340"/>
          </a:xfrm>
          <a:prstGeom prst="rect">
            <a:avLst/>
          </a:prstGeom>
        </p:spPr>
      </p:pic>
      <p:pic>
        <p:nvPicPr>
          <p:cNvPr id="5" name="รูปภาพ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53227" y="667285"/>
            <a:ext cx="1432684" cy="1158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13812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278337" y="590843"/>
            <a:ext cx="3635326" cy="1057642"/>
          </a:xfrm>
        </p:spPr>
        <p:txBody>
          <a:bodyPr>
            <a:normAutofit fontScale="90000"/>
          </a:bodyPr>
          <a:lstStyle/>
          <a:p>
            <a:pPr algn="ctr"/>
            <a:r>
              <a:rPr lang="th-TH" dirty="0" smtClean="0"/>
              <a:t>คุณธรรมที่เป็นแบบอย่าง</a:t>
            </a:r>
            <a:endParaRPr lang="en-US" dirty="0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838200" y="2275791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h-TH" sz="4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     2. เป็นผู้มีขันติเป็นเลิศ</a:t>
            </a:r>
            <a:r>
              <a:rPr lang="th-TH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 มีความสงบเสงี่ยมไม่คิดร้ายใคร ไม่โกรธหรือคิดตอบโต้ใคร ๆ เช่น ท่านถูกพราหมณ์คนหนึ่งซึ่งทราบว่า ท่านไม่โกรธและมีความอดทน ย่องไปทุบข้างหลังจนท่าน</a:t>
            </a:r>
            <a:r>
              <a:rPr lang="th-TH" sz="4000" dirty="0" err="1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เซ</a:t>
            </a:r>
            <a:r>
              <a:rPr lang="th-TH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ไปข้างหน้า ท่านก็ไม่เหลียวมอง ทำให้พราหมณ์เกิดความสำนึกผิดและขอขมาท่าน</a:t>
            </a:r>
            <a:br>
              <a:rPr lang="th-TH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/>
            </a:r>
            <a:br>
              <a:rPr lang="th-TH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endParaRPr lang="en-US" sz="40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pic>
        <p:nvPicPr>
          <p:cNvPr id="4" name="รูปภาพ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45653" y="466458"/>
            <a:ext cx="1432684" cy="1158340"/>
          </a:xfrm>
          <a:prstGeom prst="rect">
            <a:avLst/>
          </a:prstGeom>
        </p:spPr>
      </p:pic>
      <p:pic>
        <p:nvPicPr>
          <p:cNvPr id="5" name="รูปภาพ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13663" y="490145"/>
            <a:ext cx="1432684" cy="1158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25323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013395" y="308854"/>
            <a:ext cx="4165209" cy="1325563"/>
          </a:xfrm>
        </p:spPr>
        <p:txBody>
          <a:bodyPr/>
          <a:lstStyle/>
          <a:p>
            <a:pPr algn="ctr"/>
            <a:r>
              <a:rPr lang="th-TH" dirty="0" smtClean="0"/>
              <a:t>คุณธรรมที่เป็นแบบอย่าง</a:t>
            </a:r>
            <a:endParaRPr lang="en-US" dirty="0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838199" y="206477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 3. เป็นผู้มีความกตัญญูกตเวทีเป็นเลิศ 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พระสารีบุตรเป็นผู้มีความกตัญญูกตเวที ท่านนับถือพระ</a:t>
            </a:r>
            <a:r>
              <a:rPr lang="th-TH" sz="3600" dirty="0" err="1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อัสสชิเป็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นพระอาจารย์องค์แรกของท่าน เมื่อรู้ว่าพระอัสสชิอยู่ในทิศใด เวลาจะนอนท่านจะหันศีรษะไปทางทิศนั้น นอกจากนี้ ท่านยังเป็นผู้ยอดกตัญญูรู้คุณแม้เพียงเพราะพรามหณ์แก่ชื่อว่ารา</a:t>
            </a:r>
            <a:r>
              <a:rPr lang="th-TH" sz="3600" dirty="0" err="1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ธะ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ซึ่งเคยตักข้าวใส่บาตรท่านทัพพีท่านก็จำได้และเมื่อราธพราหมณ์ประสงค์จะบวชแต่ไม่มีใครรับรองให้บวช</a:t>
            </a:r>
            <a:b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ท่านก็กราบทูลพระพุทธเจ้าขอรับหน้าที่บวชให้</a:t>
            </a:r>
            <a:endParaRPr lang="en-US" sz="36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pic>
        <p:nvPicPr>
          <p:cNvPr id="4" name="รูปภาพ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8636" y="308854"/>
            <a:ext cx="1432684" cy="1158340"/>
          </a:xfrm>
          <a:prstGeom prst="rect">
            <a:avLst/>
          </a:prstGeom>
        </p:spPr>
      </p:pic>
      <p:pic>
        <p:nvPicPr>
          <p:cNvPr id="5" name="รูปภาพ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70679" y="308854"/>
            <a:ext cx="1432684" cy="1158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46553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168140" y="322922"/>
            <a:ext cx="3855720" cy="1325563"/>
          </a:xfrm>
        </p:spPr>
        <p:txBody>
          <a:bodyPr/>
          <a:lstStyle/>
          <a:p>
            <a:pPr algn="ctr"/>
            <a:r>
              <a:rPr lang="th-TH" dirty="0" smtClean="0"/>
              <a:t>คุณธรรมที่เป็นแบบอย่าง</a:t>
            </a:r>
            <a:endParaRPr lang="en-US" dirty="0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838200" y="1448972"/>
            <a:ext cx="10515600" cy="39542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h-TH" sz="4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 </a:t>
            </a:r>
          </a:p>
          <a:p>
            <a:pPr marL="0" indent="0">
              <a:buNone/>
            </a:pPr>
            <a:r>
              <a:rPr lang="th-TH" sz="4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4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</a:t>
            </a:r>
            <a:r>
              <a:rPr lang="th-TH" sz="4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4.เป็นผู้มีความอ่อนน้อมถ่อมตน พระสารีบุตร</a:t>
            </a:r>
            <a:r>
              <a:rPr lang="th-TH" sz="4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 เป็นผู้มีความอ่อนน้อมถ่อมตนมาก ถึงแม้จะได้รับการยกย่องจากพระพุทธเจ้าว่ามีปัญญาเทียบเท่าพระองค์ ท่านก็ไม่เคยลืมตนท่านอ่อนโยนต่อทุกคน ด้วยคุณสมบัติดังกล่าวท่านจึงเป็นที่รักของเพื่อนพระสาวกด้วยกันเป็นอย่างมาก</a:t>
            </a:r>
            <a:endParaRPr lang="en-US" sz="44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endParaRPr lang="en-US" sz="44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pic>
        <p:nvPicPr>
          <p:cNvPr id="5" name="รูปภาพ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56146" y="406533"/>
            <a:ext cx="1432684" cy="1158340"/>
          </a:xfrm>
          <a:prstGeom prst="rect">
            <a:avLst/>
          </a:prstGeom>
        </p:spPr>
      </p:pic>
      <p:pic>
        <p:nvPicPr>
          <p:cNvPr id="6" name="รูปภาพ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03170" y="393262"/>
            <a:ext cx="1432684" cy="1158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9193992"/>
      </p:ext>
    </p:extLst>
  </p:cSld>
  <p:clrMapOvr>
    <a:masterClrMapping/>
  </p:clrMapOvr>
</p:sld>
</file>

<file path=ppt/theme/theme1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62</Words>
  <Application>Microsoft Office PowerPoint</Application>
  <PresentationFormat>แบบจอกว้าง</PresentationFormat>
  <Paragraphs>12</Paragraphs>
  <Slides>6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7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6</vt:i4>
      </vt:variant>
    </vt:vector>
  </HeadingPairs>
  <TitlesOfParts>
    <vt:vector size="14" baseType="lpstr">
      <vt:lpstr>#TS  Malee Normal</vt:lpstr>
      <vt:lpstr>Angsana New</vt:lpstr>
      <vt:lpstr>Arial</vt:lpstr>
      <vt:lpstr>Calibri</vt:lpstr>
      <vt:lpstr>Calibri Light</vt:lpstr>
      <vt:lpstr>Cordia New</vt:lpstr>
      <vt:lpstr>TH SarabunPSK</vt:lpstr>
      <vt:lpstr>ธีมของ Office</vt:lpstr>
      <vt:lpstr>ประวัติพุทธสาวก</vt:lpstr>
      <vt:lpstr>งานนำเสนอ PowerPoint</vt:lpstr>
      <vt:lpstr>คุณธรรมที่เป็นแบบอย่าง</vt:lpstr>
      <vt:lpstr>คุณธรรมที่เป็นแบบอย่าง</vt:lpstr>
      <vt:lpstr>คุณธรรมที่เป็นแบบอย่าง</vt:lpstr>
      <vt:lpstr>คุณธรรมที่เป็นแบบอย่าง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ประวัติพุทธสาวก</dc:title>
  <dc:creator>Acer</dc:creator>
  <cp:lastModifiedBy>Acer</cp:lastModifiedBy>
  <cp:revision>5</cp:revision>
  <dcterms:created xsi:type="dcterms:W3CDTF">2020-06-11T03:25:37Z</dcterms:created>
  <dcterms:modified xsi:type="dcterms:W3CDTF">2020-06-11T04:03:08Z</dcterms:modified>
</cp:coreProperties>
</file>