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43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8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36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1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8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5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2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2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27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96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12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7D828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73A19-E98F-4478-9110-056615ED751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0CC54-A1F7-4CB7-847A-00F7B2FFC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58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945229" y="735997"/>
            <a:ext cx="3717701" cy="783710"/>
          </a:xfrm>
        </p:spPr>
        <p:txBody>
          <a:bodyPr>
            <a:normAutofit fontScale="90000"/>
          </a:bodyPr>
          <a:lstStyle/>
          <a:p>
            <a:r>
              <a:rPr lang="th-TH" dirty="0" smtClean="0"/>
              <a:t>พระเจ้าพิม</a:t>
            </a:r>
            <a:r>
              <a:rPr lang="th-TH" dirty="0" err="1" smtClean="0"/>
              <a:t>พิ</a:t>
            </a:r>
            <a:r>
              <a:rPr lang="th-TH" dirty="0" smtClean="0"/>
              <a:t>สาร</a:t>
            </a:r>
            <a:endParaRPr lang="en-US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232079" y="1894336"/>
            <a:ext cx="9144000" cy="4210249"/>
          </a:xfrm>
        </p:spPr>
        <p:txBody>
          <a:bodyPr>
            <a:noAutofit/>
          </a:bodyPr>
          <a:lstStyle/>
          <a:p>
            <a:pPr algn="l"/>
            <a:r>
              <a:rPr lang="en-US" sz="3200" b="1" dirty="0"/>
              <a:t>        </a:t>
            </a:r>
            <a:r>
              <a:rPr lang="th-TH" sz="3200" b="1" dirty="0"/>
              <a:t>พระเจ้าพิม</a:t>
            </a:r>
            <a:r>
              <a:rPr lang="th-TH" sz="3200" b="1" dirty="0" err="1"/>
              <a:t>พิ</a:t>
            </a:r>
            <a:r>
              <a:rPr lang="th-TH" sz="3200" b="1" dirty="0"/>
              <a:t>สาร เป็นพระราชาแห่งแคว้นมคธ มีเมืองหลวงชื่อกรุงราชคฤห์ มีพระมเหสีทรงพระนามว่า </a:t>
            </a:r>
            <a:r>
              <a:rPr lang="th-TH" sz="3200" b="1" dirty="0" err="1"/>
              <a:t>เว</a:t>
            </a:r>
            <a:r>
              <a:rPr lang="th-TH" sz="3200" b="1" dirty="0"/>
              <a:t>เทหิ มีพระโอรส ๑ พระองค์ทรงพระนามว่า อชา</a:t>
            </a:r>
            <a:r>
              <a:rPr lang="th-TH" sz="3200" b="1" dirty="0" err="1"/>
              <a:t>ตศัต</a:t>
            </a:r>
            <a:r>
              <a:rPr lang="th-TH" sz="3200" b="1" dirty="0"/>
              <a:t>รูเมื่อเจ้าชาย</a:t>
            </a:r>
            <a:r>
              <a:rPr lang="th-TH" sz="3200" b="1" dirty="0" err="1"/>
              <a:t>สิทธัต</a:t>
            </a:r>
            <a:r>
              <a:rPr lang="th-TH" sz="3200" b="1" dirty="0"/>
              <a:t>ถะ ได้เสด็จออกบรรพชา ได้เสด็จมาพักที่เชิงเขา</a:t>
            </a:r>
            <a:r>
              <a:rPr lang="th-TH" sz="3200" b="1" dirty="0" err="1"/>
              <a:t>ปั</a:t>
            </a:r>
            <a:r>
              <a:rPr lang="th-TH" sz="3200" b="1" dirty="0"/>
              <a:t>ณฑวะ แคว้นมคธ ขณะนั้นพระเจ้าพิม</a:t>
            </a:r>
            <a:r>
              <a:rPr lang="th-TH" sz="3200" b="1" dirty="0" err="1"/>
              <a:t>พิ</a:t>
            </a:r>
            <a:r>
              <a:rPr lang="th-TH" sz="3200" b="1" dirty="0"/>
              <a:t>สารทรงทราบข่าว ได้เสด็จไปพบ ทรงพอพระทัยในบุคลิกลักษณะของพระ</a:t>
            </a:r>
            <a:r>
              <a:rPr lang="th-TH" sz="3200" b="1" dirty="0" err="1"/>
              <a:t>สิทธัต</a:t>
            </a:r>
            <a:r>
              <a:rPr lang="th-TH" sz="3200" b="1" dirty="0"/>
              <a:t>ถะเป็นอย่างมาก และได้ทูลเชิญให้ครองราชสมบัติครึ่งหนึ่งแห่งแคว้นมคธ ซึ่งพระ</a:t>
            </a:r>
            <a:r>
              <a:rPr lang="th-TH" sz="3200" b="1" dirty="0" err="1"/>
              <a:t>สิทธัต</a:t>
            </a:r>
            <a:r>
              <a:rPr lang="th-TH" sz="3200" b="1" dirty="0"/>
              <a:t>ถะ ได้ตอบปฏิเสธและชี้แจงถึงจุดมุ่งหมายในการออกบวช พระเจ้าพิม</a:t>
            </a:r>
            <a:r>
              <a:rPr lang="th-TH" sz="3200" b="1" dirty="0" err="1"/>
              <a:t>พิ</a:t>
            </a:r>
            <a:r>
              <a:rPr lang="th-TH" sz="3200" b="1" dirty="0"/>
              <a:t>สารจึงได้ทรงขอร้องว่า เมื่อทรงสำเร็จธรรมที่ปรารถนาแล้วขอให้เสด็จกลับมายังกรุงราชคฤห์เพื่อโปรดพระองค์บ้าง</a:t>
            </a:r>
            <a:endParaRPr lang="en-US" sz="3200" b="1" dirty="0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1567" y="548682"/>
            <a:ext cx="1432684" cy="11583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545" y="452213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159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5072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</a:p>
          <a:p>
            <a:pPr marL="0" indent="0">
              <a:buNone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เมื่อ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พระ</a:t>
            </a:r>
            <a:r>
              <a:rPr lang="th-TH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สิทธัต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ถะได้ตรัสรู้เป็นพระพุทธเจ้าและได้ทรงเสด็จไปเผยแพร่ประกาศพระศาสนาแล้ว ได้เสด็จไปยังแคว้นมคธ ได้ประทับอยู่ที่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ลัฏฐิ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 ชานเมืองราชคฤห์พระเจ้าพิม</a:t>
            </a:r>
            <a:r>
              <a:rPr lang="th-TH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พิ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สารทรงทราบข่าว ได้เสด็จไปเฝ้าพร้อมกับข้าราชบริพารและชาวเมืองเป็น</a:t>
            </a:r>
            <a:r>
              <a:rPr lang="th-TH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จำนวนมาก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พระพุทธเจ้าทรงแสดงธรรมเทศนาโปรดพระเจ้าพิม</a:t>
            </a:r>
            <a:r>
              <a:rPr lang="th-TH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พิ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สารพร้อมทั้งข้าราชบริพารพร้อมชาวเมือง หลังจบพระธรรมเทศนาพระเจ้าพิม</a:t>
            </a:r>
            <a:r>
              <a:rPr lang="th-TH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พิ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สารได้สำเร็จมรรคผลชั้นโสดาบันทรงประกาศพระองค์เป็นอุบาสกนับถือพระพุทธเจ้าพระเจ้าพิม</a:t>
            </a:r>
            <a:r>
              <a:rPr lang="th-TH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พิ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สารได้กราบทูลถึงความปรารถนาของพระองค์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ประการ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1265" y="5219542"/>
            <a:ext cx="2446649" cy="11583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733" y="5018623"/>
            <a:ext cx="3186939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549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383665" y="566670"/>
            <a:ext cx="7185337" cy="1387743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ความปรารถนาของพระเจ้าพิม</a:t>
            </a:r>
            <a:r>
              <a:rPr lang="th-TH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พิ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 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ประการ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2276385"/>
            <a:ext cx="824140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       1.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ขอให้ได้ทรงเป็นกษัตริย์แห่งแคว้นมคธ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       2.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ขอให้พระอรหันต์ได้มาสู่แคว้นของพระองค์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       3.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ขอให้พระองค์ได้เข้าไปนั่งใกล้พระอรหันต์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       4.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ขอให้พระอรหันต์ได้แสดงธรรมแก่พระองค์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       5.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ขอให้พระองค์ได้รู้ธรรมของพระอรหันต์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981" y="419745"/>
            <a:ext cx="1432684" cy="11583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8599" y="566670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554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63957" y="898346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  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พระเจ้าพิม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พิ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สารได้กราบทูลอาราธนาพระพุทธเจ้าพร้อมพระภิกษุสงฆ์เสด็จไปรับภัตตาหารที่พระราชนิเวศน์ใน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วันรุ่งขึ้น ซึ่ง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พระพุทธเจ้าก็ทรงรับอาราธนาในวันรุ่งขึ้น พระพุทธเจ้าพร้อมด้วยพระภิกษุสงฆ์พุทธสาวก ได้เสด็จไปทรงรับภัตตาหารที่พระราชนิเวศน์ของพระเจ้าพิม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พิ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 หลังจากเสร็จจากภัตตก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ิจ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แล้วพระเจ้าพิม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พิ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สารได้กราบทูลถวายอุทยานเวฬุวัน ซึ่งเป็นสวนหลวงแด่พระพุทธเจ้าสำหรับใช้เป็นสถานที่ประทับ พระพุทธเจ้าทรงรับไว้ เพราะฉะนั้น เวฬุวัน หรือสวนไม้ไผ่จึงเป็นวัดแห่งแรกในพระพุทธศาสนาพระเจ้าพิม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พิ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สารทรงเป็นพุทธมามกะ ทรงเป็นกำลังสำคัญในการประกาศพระพุทธศาสนา พระองค์ทรงนับถือพระพุทธศาสนาจนตลอดพระชนม์ชีพ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1" y="5111191"/>
            <a:ext cx="3188484" cy="11583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5392" y="5249684"/>
            <a:ext cx="2426043" cy="881354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435" y="5249683"/>
            <a:ext cx="2807264" cy="1019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292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594278" y="270456"/>
            <a:ext cx="4699715" cy="121417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       </a:t>
            </a:r>
            <a:r>
              <a:rPr lang="th-TH" b="1" dirty="0" smtClean="0"/>
              <a:t/>
            </a:r>
            <a:br>
              <a:rPr lang="th-TH" b="1" dirty="0" smtClean="0"/>
            </a:br>
            <a:r>
              <a:rPr lang="en-US" b="1" dirty="0"/>
              <a:t> </a:t>
            </a:r>
            <a:r>
              <a:rPr lang="th-TH" b="1" dirty="0"/>
              <a:t>คุณธรรมที่ควรถือเป็นแบบอย่าง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     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1.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ทรงมีน้ำพระทัยเอื้อเฟื้อเผื่อแผ่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จะเห็นได้จากเมื่อพระองค์เสด็จไปพบพระ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สิทธัต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ถะ พระองค์ได้ทูลเชิญให้พระ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สิทธัต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ถะอยู่ครองราชสมบัติครึ่งหนึ่งแห่งแคว้นมคธ โดยม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ิท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รงหวงแหนหรือตระหนี่แต่ประการใด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     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 2.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ทรงมีพระราชศรัทธาในพระพุทธศาสนาเป็นอย่างยิ่ง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เห็นได้จากเมื่อพระองค์สดับพระธรรมเทศนาที่พระพุทธเจ้าแสดงแล้ว ทรงมีความเลื่อมใสในพระพุทธศาสนา ประกาศตนเป็นอุบาสก นับได้ว่าพระเจ้าพิม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พิ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สารเป็นพระมหากษัตริย์องค์แรกที่ประกาศตนเป็นอุบาสกผู้นับถือพระพุทธศาสนาเป็นพระองค์แรก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1594" y="270456"/>
            <a:ext cx="1432684" cy="11583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3993" y="326286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9470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</Words>
  <Application>Microsoft Office PowerPoint</Application>
  <PresentationFormat>แบบจอกว้าง</PresentationFormat>
  <Paragraphs>9</Paragraphs>
  <Slides>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2" baseType="lpstr">
      <vt:lpstr>Angsana New</vt:lpstr>
      <vt:lpstr>Arial</vt:lpstr>
      <vt:lpstr>Calibri</vt:lpstr>
      <vt:lpstr>Calibri Light</vt:lpstr>
      <vt:lpstr>Cordia New</vt:lpstr>
      <vt:lpstr>TH SarabunPSK</vt:lpstr>
      <vt:lpstr>ธีมของ Office</vt:lpstr>
      <vt:lpstr>พระเจ้าพิมพิสาร</vt:lpstr>
      <vt:lpstr>งานนำเสนอ PowerPoint</vt:lpstr>
      <vt:lpstr>  ความปรารถนาของพระเจ้าพิมพิสาร 5 ประการ  </vt:lpstr>
      <vt:lpstr>งานนำเสนอ PowerPoint</vt:lpstr>
      <vt:lpstr>         คุณธรรมที่ควรถือเป็นแบบอย่าง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พระเจ้าพิมพิสาร</dc:title>
  <dc:creator>Acer</dc:creator>
  <cp:lastModifiedBy>Acer</cp:lastModifiedBy>
  <cp:revision>2</cp:revision>
  <dcterms:created xsi:type="dcterms:W3CDTF">2020-06-11T05:01:30Z</dcterms:created>
  <dcterms:modified xsi:type="dcterms:W3CDTF">2020-06-11T05:02:57Z</dcterms:modified>
</cp:coreProperties>
</file>