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7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606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88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45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35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86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172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1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117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7D828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3897C-081A-4D09-B324-D39FE16263D7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40D29-15AB-4F62-8587-F32A45BFE1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21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953814" y="338450"/>
            <a:ext cx="4086895" cy="1081826"/>
          </a:xfrm>
        </p:spPr>
        <p:txBody>
          <a:bodyPr/>
          <a:lstStyle/>
          <a:p>
            <a:r>
              <a:rPr lang="th-TH" dirty="0" smtClean="0"/>
              <a:t>พระโมคคัลลานะ</a:t>
            </a:r>
            <a:endParaRPr lang="en-US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652788" y="1992178"/>
            <a:ext cx="9144000" cy="4691957"/>
          </a:xfrm>
        </p:spPr>
        <p:txBody>
          <a:bodyPr>
            <a:noAutofit/>
          </a:bodyPr>
          <a:lstStyle/>
          <a:p>
            <a:pPr algn="l"/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พระโมคคัลลานะ เดิมชื่อ โกลิตะ เป็นบุตรของนายโกลิตะคาม ชื่อโกลิตะเช่นเดียวกับท่าน มารดาชื่อนางโมคคัลลีเมื่อบวชแล้วพระสงฆ์เรียกท่านในนามมารดาว่า โมคคัลลานะ ท่านเป็นสหายที่สนิทกันกับ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อุป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ติสสะ (พระสารีบุตร) ได้บวชพร้อมกับพระสารีบุตร บวชแล้วได้สำเร็จอรหันต์ก่อนพระสารีบุตร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วันพระโมคคัลลานะ นับแต่อุปสมบทได้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 ไปทำความเพียรที่หมู่บ้าน</a:t>
            </a:r>
            <a:r>
              <a:rPr lang="th-TH" sz="3000" b="1" dirty="0" err="1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กัล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ลวาลมุตตคาม แคว้นมคธ เกิดความโงกง่วงเข้าครอบงำพระพุทธเจ้าเสด็จไปที่นั่นและทรงแสดงวิธีแก้ความง่วง พร้อมกับประทานโอวาทว่าด้วยความไม่ยึดมั่นถือมั่นให้ใช้ปัญญาพิจารณาเวทนาทั้งหลายว่า เป็นอนิจจังไม่เที่ยงแท้แน่นอนท่านได้ปฏิบัติตามโอวาทที่ทรงสั่งสอนก็ได้สำเร็จเป็นพระอรหันต์ในวันนั้นนั่นเองพระโมคคัลลานะ ได้รับยกย่องจากพระพุทธเจ้าว่า เป็นผู้เลิศกว่าภิกษุอื่นในทางมีฤทธิ์ เป็นอัครสาวกเบื้องซ้ายของพระพุทธเจ้า คู่กับพระสารีบุตร ซึ่งเป็นอัครสาวกเบื้องขวา </a:t>
            </a:r>
            <a:endParaRPr lang="en-US" sz="3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0887" y="428602"/>
            <a:ext cx="1432684" cy="1158340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6458" y="261936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94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202640" y="598879"/>
            <a:ext cx="2594317" cy="945100"/>
          </a:xfrm>
        </p:spPr>
        <p:txBody>
          <a:bodyPr>
            <a:normAutofit/>
          </a:bodyPr>
          <a:lstStyle/>
          <a:p>
            <a:r>
              <a:rPr lang="th-TH" sz="3600" b="1" dirty="0" smtClean="0"/>
              <a:t>ประวัติโดยย่อ (ต่อ)</a:t>
            </a:r>
            <a:endParaRPr lang="en-US" sz="3600" b="1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ท่านเป็นที่เกรงขามของคนอื่น พูดอะไรคนมักเชื่อฟัง เป็นกำลังสำคัญในการประกาศพระศาสนา ทำหน้าที่ในการปกครอง ดูแลพระภิกษุที่ประพฤติมิชอบ นอกจากนั้นท่านยังมีความสามารถในงานก่อสร้าง เช่น คราวหนึ่งพระพุทธเจ้าได้มอบหมายให้ท่านควบคุมงานก่อสร้างโลหะปราสาทที่นางวิสาขาสร้างถวายจนเสร็จสมบูรณ์พระโมคคัลลานะ นิพพานที่ตำบลกาฬศิลา เหตุที่นิพพาน เนื่องจากถูกลัทธิตรงข้ามกับพระพุทธศาสนา เกิดความอิจฉาริษยาเกรงวาเมื่อท่านยังอยู่จะทำให้พระพุทธศาสนาเจริญรุ่งเรืองยิ่งขึ้น จึงจ้างพวกโจรทุบตีท่าน แต่ก็ไม่สามารถทำอันตรายท่านได้ เพราะท่านรู้ตัวและหลบหนีไปก่อนถึงสองครั้ง พอครั้งที่สามท่านพิจารณาเห็นว่าคงกรรมเก่า จึงไม่ได้หลบหนีไปไหน พวกโจรก็ทุบตีท่านจนกระดูกแตกละเอียดและเข้าใจว่าท่านตายแล้ว จึงนำไปทิ้งไว้ที่พุ่มไม้แล้วพากันหลบหนีไป ท่านได้พยายามรักษาร่างกายและไปเฝ้าพระพุทธเจ้ากราบทูลลานิพพานแล้วกลับมานิพพาน ณ จุดเดิม พระโมคคัลลานะนิพพานเมื่อวันสิ้นเดือน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12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ภายหลังพระสารีบุตรนิพพานได้ 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15 </a:t>
            </a:r>
            <a:r>
              <a:rPr lang="th-TH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วัน</a:t>
            </a:r>
            <a: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/>
            </a:r>
            <a:br>
              <a:rPr lang="en-US" sz="30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000" b="1" dirty="0">
              <a:solidFill>
                <a:srgbClr val="00206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3684" y="458199"/>
            <a:ext cx="1432684" cy="1158340"/>
          </a:xfrm>
          <a:prstGeom prst="rect">
            <a:avLst/>
          </a:prstGeom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6957" y="385639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713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383259" y="464234"/>
            <a:ext cx="3972951" cy="1085777"/>
          </a:xfrm>
        </p:spPr>
        <p:txBody>
          <a:bodyPr/>
          <a:lstStyle/>
          <a:p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824133" y="22757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 </a:t>
            </a: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เป็นผู้มีฤทธิ์มาก</a:t>
            </a:r>
            <a: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หมายถึงสามารถแสดงฤทธิ์ต่าง ๆ ได้ เพราะพระโมคคัลลานะได้ผ่านการบำเพ็ญสมาธิอย่างเชี่ยวชาญ ทำให้สามารถใช้ฤทธิ์ปราบปรามคนชั่ว คนดุร้าย สามารถชักจูงให้เขาเหล่านั้นละการประพฤติชั่วหันกลับมาถือศีลปฏิบัติธรรมกันมากขึ้น</a:t>
            </a:r>
            <a: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br>
              <a:rPr lang="en-US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6210" y="391671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3061" y="391671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35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h-TH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</a:t>
            </a:r>
            <a:r>
              <a:rPr lang="en-US" sz="4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เป็นผู้มีกุศโลบายในการสอนคน</a:t>
            </a:r>
            <a:r>
              <a:rPr lang="en-US" sz="4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4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เนื่องจากพระโมคคัลลานะมีฤทธิ์มาก แต่ก็ไม่ได้ใช้ฤทธิ์พร่ำเพรื่อ ต่อเมื่อมีเหตุจำเป็นต้องใช้ท่านถึงจะใช้ฤทธิ์นั้นเป็นเครื่องมือหรืออุปกรณ์ในการสอนคนและปราบคนชั่วให้เป็นผู้หันมานับถือพระพุทธศาสนา นอกจากนั้นท่านยังมีความสามารถพิเศษเหนือสาวกอื่น ๆ ในด้านการชี้แจงให้พุทธบริษัทเห็นบาปบุญคุณโทษได้อย่างลึกซึ้งอีกด้วย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ชื่อเรื่อง 1"/>
          <p:cNvSpPr>
            <a:spLocks noGrp="1"/>
          </p:cNvSpPr>
          <p:nvPr>
            <p:ph type="title"/>
          </p:nvPr>
        </p:nvSpPr>
        <p:spPr>
          <a:xfrm>
            <a:off x="4383259" y="464234"/>
            <a:ext cx="3972951" cy="1085777"/>
          </a:xfrm>
        </p:spPr>
        <p:txBody>
          <a:bodyPr/>
          <a:lstStyle/>
          <a:p>
            <a:r>
              <a:rPr lang="th-TH" dirty="0" smtClean="0"/>
              <a:t>คุณธรรมที่เป็นแบบอย่าง</a:t>
            </a:r>
            <a:endParaRPr lang="en-US" dirty="0"/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0575" y="391671"/>
            <a:ext cx="1432684" cy="115834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7735" y="427776"/>
            <a:ext cx="1432684" cy="1158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28552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442</Words>
  <Application>Microsoft Office PowerPoint</Application>
  <PresentationFormat>แบบจอกว้าง</PresentationFormat>
  <Paragraphs>8</Paragraphs>
  <Slides>4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4</vt:i4>
      </vt:variant>
    </vt:vector>
  </HeadingPairs>
  <TitlesOfParts>
    <vt:vector size="11" baseType="lpstr">
      <vt:lpstr>Angsana New</vt:lpstr>
      <vt:lpstr>Arial</vt:lpstr>
      <vt:lpstr>Calibri</vt:lpstr>
      <vt:lpstr>Calibri Light</vt:lpstr>
      <vt:lpstr>Cordia New</vt:lpstr>
      <vt:lpstr>TH SarabunPSK</vt:lpstr>
      <vt:lpstr>ธีมของ Office</vt:lpstr>
      <vt:lpstr>พระโมคคัลลานะ</vt:lpstr>
      <vt:lpstr>ประวัติโดยย่อ (ต่อ)</vt:lpstr>
      <vt:lpstr>คุณธรรมที่เป็นแบบอย่าง</vt:lpstr>
      <vt:lpstr>คุณธรรมที่เป็นแบบอย่าง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พระโมคคัลลานะ</dc:title>
  <dc:creator>Acer</dc:creator>
  <cp:lastModifiedBy>Acer</cp:lastModifiedBy>
  <cp:revision>2</cp:revision>
  <dcterms:created xsi:type="dcterms:W3CDTF">2020-06-11T04:12:50Z</dcterms:created>
  <dcterms:modified xsi:type="dcterms:W3CDTF">2020-06-11T04:13:52Z</dcterms:modified>
</cp:coreProperties>
</file>