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1" r:id="rId3"/>
    <p:sldId id="272" r:id="rId4"/>
    <p:sldId id="316" r:id="rId5"/>
    <p:sldId id="317" r:id="rId6"/>
    <p:sldId id="323" r:id="rId7"/>
    <p:sldId id="264" r:id="rId8"/>
    <p:sldId id="293" r:id="rId9"/>
    <p:sldId id="294" r:id="rId10"/>
    <p:sldId id="295" r:id="rId11"/>
    <p:sldId id="273" r:id="rId12"/>
    <p:sldId id="297" r:id="rId13"/>
    <p:sldId id="298" r:id="rId14"/>
    <p:sldId id="299" r:id="rId15"/>
    <p:sldId id="322" r:id="rId16"/>
    <p:sldId id="296" r:id="rId17"/>
    <p:sldId id="320" r:id="rId18"/>
    <p:sldId id="321" r:id="rId19"/>
    <p:sldId id="289" r:id="rId20"/>
    <p:sldId id="301" r:id="rId21"/>
    <p:sldId id="300" r:id="rId22"/>
    <p:sldId id="290" r:id="rId23"/>
    <p:sldId id="302" r:id="rId24"/>
    <p:sldId id="287" r:id="rId25"/>
    <p:sldId id="262" r:id="rId26"/>
    <p:sldId id="30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DDEEF9"/>
    <a:srgbClr val="4AB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/>
    <p:restoredTop sz="94719"/>
  </p:normalViewPr>
  <p:slideViewPr>
    <p:cSldViewPr snapToGrid="0" snapToObjects="1">
      <p:cViewPr varScale="1">
        <p:scale>
          <a:sx n="108" d="100"/>
          <a:sy n="108" d="100"/>
        </p:scale>
        <p:origin x="4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F239B-CC19-401C-ADA0-0645CF98FC8B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C941DA5-19FF-4BC1-B213-AC63ABE00918}">
      <dgm:prSet phldrT="[ข้อความ]" custT="1"/>
      <dgm:spPr/>
      <dgm:t>
        <a:bodyPr/>
        <a:lstStyle/>
        <a:p>
          <a:pPr algn="ctr"/>
          <a:r>
            <a:rPr lang="th-TH" sz="24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กลุ่มที่ 1: กลุ่มอาชีพที่เกี่ยวข้องโดยตรงกับการพัฒนาและสร้างชิ้นงานทางเทคโนโลยีสารสนเทศ</a:t>
          </a:r>
          <a:endParaRPr lang="en-US" sz="2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9590885-A8AF-4751-8519-4A126F5875EC}" type="parTrans" cxnId="{0EC09841-1AA7-4892-914F-A8D231C564C1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E7F4126-9A84-4970-B605-B9C80E68EE7F}" type="sibTrans" cxnId="{0EC09841-1AA7-4892-914F-A8D231C564C1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DD4DEE4-5FBF-4163-A44A-820410EBAEBA}">
      <dgm:prSet phldrT="[ข้อความ]" custT="1"/>
      <dgm:spPr/>
      <dgm:t>
        <a:bodyPr/>
        <a:lstStyle/>
        <a:p>
          <a:pPr algn="l"/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ผู้เชี่ยวชาญด้านเครือข่ายคอมพิวเตอร์ (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computer network professionals)</a:t>
          </a:r>
        </a:p>
      </dgm:t>
    </dgm:pt>
    <dgm:pt modelId="{57CB5892-DAC5-40B9-A6EB-D219842D5DE1}" type="parTrans" cxnId="{84CF51A5-7795-4BF4-8DC0-00BC28B07256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28296AB-75ED-48FC-9E8D-38A58377357E}" type="sibTrans" cxnId="{84CF51A5-7795-4BF4-8DC0-00BC28B07256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CDB4E61-C35C-40B5-8904-2B8B2E11DCA1}">
      <dgm:prSet phldrT="[ข้อความ]" custT="1"/>
      <dgm:spPr/>
      <dgm:t>
        <a:bodyPr/>
        <a:lstStyle/>
        <a:p>
          <a:pPr algn="l"/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ผู้เชี่ยวชาญด้านความมั่นคงปลอดภัย (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ICT security specialists)</a:t>
          </a:r>
        </a:p>
      </dgm:t>
    </dgm:pt>
    <dgm:pt modelId="{2BAA2993-8C19-46F7-842F-781628EB685B}" type="parTrans" cxnId="{CB20531B-1B76-4DD0-84C1-4A3818E26953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CBD618F-E1D4-4035-BA09-6EE5FEFDC5B1}" type="sibTrans" cxnId="{CB20531B-1B76-4DD0-84C1-4A3818E26953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8BEB1C9-9E39-4728-B41C-F17095AA1672}">
      <dgm:prSet phldrT="[ข้อความ]" custT="1"/>
      <dgm:spPr/>
      <dgm:t>
        <a:bodyPr/>
        <a:lstStyle/>
        <a:p>
          <a:pPr algn="l"/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นักวิทยาศาสตร์ข้อมูล (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data scientist)</a:t>
          </a:r>
        </a:p>
      </dgm:t>
    </dgm:pt>
    <dgm:pt modelId="{9BE7317C-026F-4E16-B6BC-0309F95F4602}" type="parTrans" cxnId="{70B131C9-574A-4428-9FA4-5E2F5DCDB580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95E4C57-F8E3-4E18-9F38-14463E6F4B36}" type="sibTrans" cxnId="{70B131C9-574A-4428-9FA4-5E2F5DCDB580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E845A21-628F-4AAF-BB07-EBC6110F3928}">
      <dgm:prSet phldrT="[ข้อความ]" custT="1"/>
      <dgm:spPr/>
      <dgm:t>
        <a:bodyPr/>
        <a:lstStyle/>
        <a:p>
          <a:pPr algn="l"/>
          <a:r>
            <a:rPr lang="th-TH" sz="24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นักวิเคราะห์ทดสอบ</a:t>
          </a:r>
          <a:endParaRPr lang="en-US" sz="2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71DFF81-91D0-468B-AE43-91F6657ED320}" type="parTrans" cxnId="{485896D6-E754-4B7D-A280-2E921F0200B2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3469D7C-BD28-447B-8BED-43C9BCDB8C61}" type="sibTrans" cxnId="{485896D6-E754-4B7D-A280-2E921F0200B2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A62982F-8633-4D3B-A9D8-D1883AC28882}">
      <dgm:prSet custT="1"/>
      <dgm:spPr/>
      <dgm:t>
        <a:bodyPr/>
        <a:lstStyle/>
        <a:p>
          <a:pPr algn="l"/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ระบบ (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test analysts)</a:t>
          </a:r>
        </a:p>
      </dgm:t>
    </dgm:pt>
    <dgm:pt modelId="{AD04937F-8B18-4F9D-AF19-FDCC1A5BE00E}" type="parTrans" cxnId="{31E633AB-2A3A-4DCC-910A-1993346BF180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FC167E0-1B48-4C34-B28B-476EB8D7F48A}" type="sibTrans" cxnId="{31E633AB-2A3A-4DCC-910A-1993346BF180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8F51D85-7195-40DD-8EFA-158F36AB42AA}">
      <dgm:prSet custT="1"/>
      <dgm:spPr/>
      <dgm:t>
        <a:bodyPr/>
        <a:lstStyle/>
        <a:p>
          <a:pPr algn="l"/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นักวิเคราะห์ระบบ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(systems analysts)</a:t>
          </a:r>
        </a:p>
      </dgm:t>
    </dgm:pt>
    <dgm:pt modelId="{8CED9939-7AD3-450F-880B-FC4329272D39}" type="parTrans" cxnId="{680406CA-AEAA-4D29-AD29-8F170136A587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BA6134E-D7FC-428F-B64D-42B2051E7E16}" type="sibTrans" cxnId="{680406CA-AEAA-4D29-AD29-8F170136A587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1169AA8-467F-41A2-BF20-1C9EE1FDA253}">
      <dgm:prSet custT="1"/>
      <dgm:spPr/>
      <dgm:t>
        <a:bodyPr/>
        <a:lstStyle/>
        <a:p>
          <a:pPr algn="l"/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นักทดสอบ (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test programmers </a:t>
          </a:r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testers)</a:t>
          </a:r>
        </a:p>
      </dgm:t>
    </dgm:pt>
    <dgm:pt modelId="{478DF392-9534-4CCB-B381-74F92AA1D67F}" type="parTrans" cxnId="{EE24C022-6B57-463E-9DFC-EDCF86973303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7399CF5-D846-46BD-BEB8-32BC127B4CE2}" type="sibTrans" cxnId="{EE24C022-6B57-463E-9DFC-EDCF86973303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E5F0725-D9A6-4373-9310-9E26974932FD}">
      <dgm:prSet custT="1"/>
      <dgm:spPr/>
      <dgm:t>
        <a:bodyPr/>
        <a:lstStyle/>
        <a:p>
          <a:pPr algn="l"/>
          <a:r>
            <a:rPr lang="th-TH" sz="24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โปรแกรมเมอร์ (</a:t>
          </a:r>
          <a:r>
            <a:rPr lang="en-US" sz="24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programmers)</a:t>
          </a:r>
          <a:endParaRPr lang="en-US" sz="2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CB199CF-7618-40D7-A68B-253C87832716}" type="parTrans" cxnId="{7F3C9EA4-9528-4109-BB25-265AF0716BF2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61FB051-73F7-435A-A3B6-6974B786E94C}" type="sibTrans" cxnId="{7F3C9EA4-9528-4109-BB25-265AF0716BF2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8670D37-F111-45C1-BEC1-BC91C803399C}" type="pres">
      <dgm:prSet presAssocID="{A36F239B-CC19-401C-ADA0-0645CF98FC8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E9B1501D-BD9F-47F6-93F4-B4C93314E28D}" type="pres">
      <dgm:prSet presAssocID="{EC941DA5-19FF-4BC1-B213-AC63ABE00918}" presName="root" presStyleCnt="0">
        <dgm:presLayoutVars>
          <dgm:chMax/>
          <dgm:chPref val="4"/>
        </dgm:presLayoutVars>
      </dgm:prSet>
      <dgm:spPr/>
    </dgm:pt>
    <dgm:pt modelId="{5432C15E-28AF-44E5-BE53-203FA169E65F}" type="pres">
      <dgm:prSet presAssocID="{EC941DA5-19FF-4BC1-B213-AC63ABE00918}" presName="rootComposite" presStyleCnt="0">
        <dgm:presLayoutVars/>
      </dgm:prSet>
      <dgm:spPr/>
    </dgm:pt>
    <dgm:pt modelId="{2DF0FEC7-4BC0-4A7F-89E4-5A9BB2D2E1C3}" type="pres">
      <dgm:prSet presAssocID="{EC941DA5-19FF-4BC1-B213-AC63ABE00918}" presName="rootText" presStyleLbl="node0" presStyleIdx="0" presStyleCnt="1" custScaleX="169960">
        <dgm:presLayoutVars>
          <dgm:chMax/>
          <dgm:chPref val="4"/>
        </dgm:presLayoutVars>
      </dgm:prSet>
      <dgm:spPr/>
    </dgm:pt>
    <dgm:pt modelId="{9CF2F483-47EC-4AAA-833B-ACB1F0F79B09}" type="pres">
      <dgm:prSet presAssocID="{EC941DA5-19FF-4BC1-B213-AC63ABE00918}" presName="childShape" presStyleCnt="0">
        <dgm:presLayoutVars>
          <dgm:chMax val="0"/>
          <dgm:chPref val="0"/>
        </dgm:presLayoutVars>
      </dgm:prSet>
      <dgm:spPr/>
    </dgm:pt>
    <dgm:pt modelId="{B033F4F5-B5A5-4115-9E92-51F2E4F3BBF6}" type="pres">
      <dgm:prSet presAssocID="{CDD4DEE4-5FBF-4163-A44A-820410EBAEBA}" presName="childComposite" presStyleCnt="0">
        <dgm:presLayoutVars>
          <dgm:chMax val="0"/>
          <dgm:chPref val="0"/>
        </dgm:presLayoutVars>
      </dgm:prSet>
      <dgm:spPr/>
    </dgm:pt>
    <dgm:pt modelId="{26881063-B2BF-4E48-B60F-6417B7BE79F5}" type="pres">
      <dgm:prSet presAssocID="{CDD4DEE4-5FBF-4163-A44A-820410EBAEBA}" presName="Image" presStyleLbl="node1" presStyleIdx="0" presStyleCnt="8"/>
      <dgm:spPr/>
    </dgm:pt>
    <dgm:pt modelId="{FBB7099B-E278-4602-AA78-7EB1179694B8}" type="pres">
      <dgm:prSet presAssocID="{CDD4DEE4-5FBF-4163-A44A-820410EBAEBA}" presName="childText" presStyleLbl="lnNode1" presStyleIdx="0" presStyleCnt="8" custScaleX="169960">
        <dgm:presLayoutVars>
          <dgm:chMax val="0"/>
          <dgm:chPref val="0"/>
          <dgm:bulletEnabled val="1"/>
        </dgm:presLayoutVars>
      </dgm:prSet>
      <dgm:spPr/>
    </dgm:pt>
    <dgm:pt modelId="{FBD8977E-9ED7-4BB6-98FD-044DD40DFFDC}" type="pres">
      <dgm:prSet presAssocID="{0CDB4E61-C35C-40B5-8904-2B8B2E11DCA1}" presName="childComposite" presStyleCnt="0">
        <dgm:presLayoutVars>
          <dgm:chMax val="0"/>
          <dgm:chPref val="0"/>
        </dgm:presLayoutVars>
      </dgm:prSet>
      <dgm:spPr/>
    </dgm:pt>
    <dgm:pt modelId="{27AC83D7-23A7-491E-B7AA-447E3DBF872E}" type="pres">
      <dgm:prSet presAssocID="{0CDB4E61-C35C-40B5-8904-2B8B2E11DCA1}" presName="Image" presStyleLbl="node1" presStyleIdx="1" presStyleCnt="8"/>
      <dgm:spPr/>
    </dgm:pt>
    <dgm:pt modelId="{AD6F7E0D-84D5-47EF-92D8-191018ADE9DB}" type="pres">
      <dgm:prSet presAssocID="{0CDB4E61-C35C-40B5-8904-2B8B2E11DCA1}" presName="childText" presStyleLbl="lnNode1" presStyleIdx="1" presStyleCnt="8" custScaleX="169960">
        <dgm:presLayoutVars>
          <dgm:chMax val="0"/>
          <dgm:chPref val="0"/>
          <dgm:bulletEnabled val="1"/>
        </dgm:presLayoutVars>
      </dgm:prSet>
      <dgm:spPr/>
    </dgm:pt>
    <dgm:pt modelId="{59D4BD49-A78D-4206-98B2-113E848A7E92}" type="pres">
      <dgm:prSet presAssocID="{08BEB1C9-9E39-4728-B41C-F17095AA1672}" presName="childComposite" presStyleCnt="0">
        <dgm:presLayoutVars>
          <dgm:chMax val="0"/>
          <dgm:chPref val="0"/>
        </dgm:presLayoutVars>
      </dgm:prSet>
      <dgm:spPr/>
    </dgm:pt>
    <dgm:pt modelId="{126D8FAA-E616-4972-BD5F-E2CB342EECE4}" type="pres">
      <dgm:prSet presAssocID="{08BEB1C9-9E39-4728-B41C-F17095AA1672}" presName="Image" presStyleLbl="node1" presStyleIdx="2" presStyleCnt="8"/>
      <dgm:spPr/>
    </dgm:pt>
    <dgm:pt modelId="{1CCAAC77-0704-47F2-BB6A-63EBA5C457A3}" type="pres">
      <dgm:prSet presAssocID="{08BEB1C9-9E39-4728-B41C-F17095AA1672}" presName="childText" presStyleLbl="lnNode1" presStyleIdx="2" presStyleCnt="8" custScaleX="169960">
        <dgm:presLayoutVars>
          <dgm:chMax val="0"/>
          <dgm:chPref val="0"/>
          <dgm:bulletEnabled val="1"/>
        </dgm:presLayoutVars>
      </dgm:prSet>
      <dgm:spPr/>
    </dgm:pt>
    <dgm:pt modelId="{30FDABE7-CAF1-4F9E-BC72-A1DA96C8EBCE}" type="pres">
      <dgm:prSet presAssocID="{DE845A21-628F-4AAF-BB07-EBC6110F3928}" presName="childComposite" presStyleCnt="0">
        <dgm:presLayoutVars>
          <dgm:chMax val="0"/>
          <dgm:chPref val="0"/>
        </dgm:presLayoutVars>
      </dgm:prSet>
      <dgm:spPr/>
    </dgm:pt>
    <dgm:pt modelId="{45A0B738-549F-49E6-A0A6-F1459A4C4DC2}" type="pres">
      <dgm:prSet presAssocID="{DE845A21-628F-4AAF-BB07-EBC6110F3928}" presName="Image" presStyleLbl="node1" presStyleIdx="3" presStyleCnt="8"/>
      <dgm:spPr/>
    </dgm:pt>
    <dgm:pt modelId="{2C852FFF-D817-4E63-95AC-58EF20C83EED}" type="pres">
      <dgm:prSet presAssocID="{DE845A21-628F-4AAF-BB07-EBC6110F3928}" presName="childText" presStyleLbl="lnNode1" presStyleIdx="3" presStyleCnt="8" custScaleX="169960">
        <dgm:presLayoutVars>
          <dgm:chMax val="0"/>
          <dgm:chPref val="0"/>
          <dgm:bulletEnabled val="1"/>
        </dgm:presLayoutVars>
      </dgm:prSet>
      <dgm:spPr/>
    </dgm:pt>
    <dgm:pt modelId="{4E9B7694-DC76-4104-B0FA-8D4EE0FBAAB1}" type="pres">
      <dgm:prSet presAssocID="{FA62982F-8633-4D3B-A9D8-D1883AC28882}" presName="childComposite" presStyleCnt="0">
        <dgm:presLayoutVars>
          <dgm:chMax val="0"/>
          <dgm:chPref val="0"/>
        </dgm:presLayoutVars>
      </dgm:prSet>
      <dgm:spPr/>
    </dgm:pt>
    <dgm:pt modelId="{1229754D-A52F-489F-ADA6-503264A0537C}" type="pres">
      <dgm:prSet presAssocID="{FA62982F-8633-4D3B-A9D8-D1883AC28882}" presName="Image" presStyleLbl="node1" presStyleIdx="4" presStyleCnt="8"/>
      <dgm:spPr/>
    </dgm:pt>
    <dgm:pt modelId="{34318348-B89E-4F69-9994-1E6CA9049A6D}" type="pres">
      <dgm:prSet presAssocID="{FA62982F-8633-4D3B-A9D8-D1883AC28882}" presName="childText" presStyleLbl="lnNode1" presStyleIdx="4" presStyleCnt="8" custScaleX="169960">
        <dgm:presLayoutVars>
          <dgm:chMax val="0"/>
          <dgm:chPref val="0"/>
          <dgm:bulletEnabled val="1"/>
        </dgm:presLayoutVars>
      </dgm:prSet>
      <dgm:spPr/>
    </dgm:pt>
    <dgm:pt modelId="{A35B2675-7A42-450F-9411-FFC74E86A8D3}" type="pres">
      <dgm:prSet presAssocID="{B8F51D85-7195-40DD-8EFA-158F36AB42AA}" presName="childComposite" presStyleCnt="0">
        <dgm:presLayoutVars>
          <dgm:chMax val="0"/>
          <dgm:chPref val="0"/>
        </dgm:presLayoutVars>
      </dgm:prSet>
      <dgm:spPr/>
    </dgm:pt>
    <dgm:pt modelId="{71D44BDB-6A6D-4FB1-AC38-60CD1251B2B6}" type="pres">
      <dgm:prSet presAssocID="{B8F51D85-7195-40DD-8EFA-158F36AB42AA}" presName="Image" presStyleLbl="node1" presStyleIdx="5" presStyleCnt="8"/>
      <dgm:spPr/>
    </dgm:pt>
    <dgm:pt modelId="{67536230-EBD5-42EB-BBD6-7F31293056DA}" type="pres">
      <dgm:prSet presAssocID="{B8F51D85-7195-40DD-8EFA-158F36AB42AA}" presName="childText" presStyleLbl="lnNode1" presStyleIdx="5" presStyleCnt="8" custScaleX="169960">
        <dgm:presLayoutVars>
          <dgm:chMax val="0"/>
          <dgm:chPref val="0"/>
          <dgm:bulletEnabled val="1"/>
        </dgm:presLayoutVars>
      </dgm:prSet>
      <dgm:spPr/>
    </dgm:pt>
    <dgm:pt modelId="{216CC167-9049-4E0B-95B6-5EC0A4270CA6}" type="pres">
      <dgm:prSet presAssocID="{61169AA8-467F-41A2-BF20-1C9EE1FDA253}" presName="childComposite" presStyleCnt="0">
        <dgm:presLayoutVars>
          <dgm:chMax val="0"/>
          <dgm:chPref val="0"/>
        </dgm:presLayoutVars>
      </dgm:prSet>
      <dgm:spPr/>
    </dgm:pt>
    <dgm:pt modelId="{A9D58BEC-EF98-4150-A96F-A32C1C7F17C5}" type="pres">
      <dgm:prSet presAssocID="{61169AA8-467F-41A2-BF20-1C9EE1FDA253}" presName="Image" presStyleLbl="node1" presStyleIdx="6" presStyleCnt="8"/>
      <dgm:spPr/>
    </dgm:pt>
    <dgm:pt modelId="{AD435D62-625B-4145-8718-7FF4D89BC3CC}" type="pres">
      <dgm:prSet presAssocID="{61169AA8-467F-41A2-BF20-1C9EE1FDA253}" presName="childText" presStyleLbl="lnNode1" presStyleIdx="6" presStyleCnt="8" custScaleX="169960">
        <dgm:presLayoutVars>
          <dgm:chMax val="0"/>
          <dgm:chPref val="0"/>
          <dgm:bulletEnabled val="1"/>
        </dgm:presLayoutVars>
      </dgm:prSet>
      <dgm:spPr/>
    </dgm:pt>
    <dgm:pt modelId="{5A16C5D4-99A5-4CA1-B982-BF780EE6C699}" type="pres">
      <dgm:prSet presAssocID="{EE5F0725-D9A6-4373-9310-9E26974932FD}" presName="childComposite" presStyleCnt="0">
        <dgm:presLayoutVars>
          <dgm:chMax val="0"/>
          <dgm:chPref val="0"/>
        </dgm:presLayoutVars>
      </dgm:prSet>
      <dgm:spPr/>
    </dgm:pt>
    <dgm:pt modelId="{59B09064-57A1-4CA2-93B7-7CCBAFAF47D9}" type="pres">
      <dgm:prSet presAssocID="{EE5F0725-D9A6-4373-9310-9E26974932FD}" presName="Image" presStyleLbl="node1" presStyleIdx="7" presStyleCnt="8"/>
      <dgm:spPr/>
    </dgm:pt>
    <dgm:pt modelId="{AA4C2F6A-6C94-471C-9E88-F84AF9245DAD}" type="pres">
      <dgm:prSet presAssocID="{EE5F0725-D9A6-4373-9310-9E26974932FD}" presName="childText" presStyleLbl="lnNode1" presStyleIdx="7" presStyleCnt="8" custScaleX="169960">
        <dgm:presLayoutVars>
          <dgm:chMax val="0"/>
          <dgm:chPref val="0"/>
          <dgm:bulletEnabled val="1"/>
        </dgm:presLayoutVars>
      </dgm:prSet>
      <dgm:spPr/>
    </dgm:pt>
  </dgm:ptLst>
  <dgm:cxnLst>
    <dgm:cxn modelId="{6E4D580D-B1C8-4FE1-BEBA-C02B1080E7DB}" type="presOf" srcId="{EC941DA5-19FF-4BC1-B213-AC63ABE00918}" destId="{2DF0FEC7-4BC0-4A7F-89E4-5A9BB2D2E1C3}" srcOrd="0" destOrd="0" presId="urn:microsoft.com/office/officeart/2008/layout/PictureAccentList"/>
    <dgm:cxn modelId="{CB20531B-1B76-4DD0-84C1-4A3818E26953}" srcId="{EC941DA5-19FF-4BC1-B213-AC63ABE00918}" destId="{0CDB4E61-C35C-40B5-8904-2B8B2E11DCA1}" srcOrd="1" destOrd="0" parTransId="{2BAA2993-8C19-46F7-842F-781628EB685B}" sibTransId="{2CBD618F-E1D4-4035-BA09-6EE5FEFDC5B1}"/>
    <dgm:cxn modelId="{EFAFF61E-B29F-4029-9044-01EEDC961765}" type="presOf" srcId="{EE5F0725-D9A6-4373-9310-9E26974932FD}" destId="{AA4C2F6A-6C94-471C-9E88-F84AF9245DAD}" srcOrd="0" destOrd="0" presId="urn:microsoft.com/office/officeart/2008/layout/PictureAccentList"/>
    <dgm:cxn modelId="{EE24C022-6B57-463E-9DFC-EDCF86973303}" srcId="{EC941DA5-19FF-4BC1-B213-AC63ABE00918}" destId="{61169AA8-467F-41A2-BF20-1C9EE1FDA253}" srcOrd="6" destOrd="0" parTransId="{478DF392-9534-4CCB-B381-74F92AA1D67F}" sibTransId="{B7399CF5-D846-46BD-BEB8-32BC127B4CE2}"/>
    <dgm:cxn modelId="{B1CBAF3A-2EDD-42B7-9187-E3F544E2A6AC}" type="presOf" srcId="{61169AA8-467F-41A2-BF20-1C9EE1FDA253}" destId="{AD435D62-625B-4145-8718-7FF4D89BC3CC}" srcOrd="0" destOrd="0" presId="urn:microsoft.com/office/officeart/2008/layout/PictureAccentList"/>
    <dgm:cxn modelId="{0EC09841-1AA7-4892-914F-A8D231C564C1}" srcId="{A36F239B-CC19-401C-ADA0-0645CF98FC8B}" destId="{EC941DA5-19FF-4BC1-B213-AC63ABE00918}" srcOrd="0" destOrd="0" parTransId="{09590885-A8AF-4751-8519-4A126F5875EC}" sibTransId="{5E7F4126-9A84-4970-B605-B9C80E68EE7F}"/>
    <dgm:cxn modelId="{C349E66C-3E3E-4F2D-A1FB-9E58B08947AD}" type="presOf" srcId="{DE845A21-628F-4AAF-BB07-EBC6110F3928}" destId="{2C852FFF-D817-4E63-95AC-58EF20C83EED}" srcOrd="0" destOrd="0" presId="urn:microsoft.com/office/officeart/2008/layout/PictureAccentList"/>
    <dgm:cxn modelId="{72971C84-6A9F-47F8-B86B-9016C4E46615}" type="presOf" srcId="{0CDB4E61-C35C-40B5-8904-2B8B2E11DCA1}" destId="{AD6F7E0D-84D5-47EF-92D8-191018ADE9DB}" srcOrd="0" destOrd="0" presId="urn:microsoft.com/office/officeart/2008/layout/PictureAccentList"/>
    <dgm:cxn modelId="{97F9D190-D6FA-4358-9A92-5EE836BB3BA2}" type="presOf" srcId="{FA62982F-8633-4D3B-A9D8-D1883AC28882}" destId="{34318348-B89E-4F69-9994-1E6CA9049A6D}" srcOrd="0" destOrd="0" presId="urn:microsoft.com/office/officeart/2008/layout/PictureAccentList"/>
    <dgm:cxn modelId="{7F3C9EA4-9528-4109-BB25-265AF0716BF2}" srcId="{EC941DA5-19FF-4BC1-B213-AC63ABE00918}" destId="{EE5F0725-D9A6-4373-9310-9E26974932FD}" srcOrd="7" destOrd="0" parTransId="{4CB199CF-7618-40D7-A68B-253C87832716}" sibTransId="{E61FB051-73F7-435A-A3B6-6974B786E94C}"/>
    <dgm:cxn modelId="{84CF51A5-7795-4BF4-8DC0-00BC28B07256}" srcId="{EC941DA5-19FF-4BC1-B213-AC63ABE00918}" destId="{CDD4DEE4-5FBF-4163-A44A-820410EBAEBA}" srcOrd="0" destOrd="0" parTransId="{57CB5892-DAC5-40B9-A6EB-D219842D5DE1}" sibTransId="{428296AB-75ED-48FC-9E8D-38A58377357E}"/>
    <dgm:cxn modelId="{31E633AB-2A3A-4DCC-910A-1993346BF180}" srcId="{EC941DA5-19FF-4BC1-B213-AC63ABE00918}" destId="{FA62982F-8633-4D3B-A9D8-D1883AC28882}" srcOrd="4" destOrd="0" parTransId="{AD04937F-8B18-4F9D-AF19-FDCC1A5BE00E}" sibTransId="{EFC167E0-1B48-4C34-B28B-476EB8D7F48A}"/>
    <dgm:cxn modelId="{05DAD9C3-D274-4844-A369-903236727AB0}" type="presOf" srcId="{B8F51D85-7195-40DD-8EFA-158F36AB42AA}" destId="{67536230-EBD5-42EB-BBD6-7F31293056DA}" srcOrd="0" destOrd="0" presId="urn:microsoft.com/office/officeart/2008/layout/PictureAccentList"/>
    <dgm:cxn modelId="{70B131C9-574A-4428-9FA4-5E2F5DCDB580}" srcId="{EC941DA5-19FF-4BC1-B213-AC63ABE00918}" destId="{08BEB1C9-9E39-4728-B41C-F17095AA1672}" srcOrd="2" destOrd="0" parTransId="{9BE7317C-026F-4E16-B6BC-0309F95F4602}" sibTransId="{595E4C57-F8E3-4E18-9F38-14463E6F4B36}"/>
    <dgm:cxn modelId="{680406CA-AEAA-4D29-AD29-8F170136A587}" srcId="{EC941DA5-19FF-4BC1-B213-AC63ABE00918}" destId="{B8F51D85-7195-40DD-8EFA-158F36AB42AA}" srcOrd="5" destOrd="0" parTransId="{8CED9939-7AD3-450F-880B-FC4329272D39}" sibTransId="{FBA6134E-D7FC-428F-B64D-42B2051E7E16}"/>
    <dgm:cxn modelId="{78C33CCF-E891-494A-BB62-224E4CD110CD}" type="presOf" srcId="{A36F239B-CC19-401C-ADA0-0645CF98FC8B}" destId="{78670D37-F111-45C1-BEC1-BC91C803399C}" srcOrd="0" destOrd="0" presId="urn:microsoft.com/office/officeart/2008/layout/PictureAccentList"/>
    <dgm:cxn modelId="{485896D6-E754-4B7D-A280-2E921F0200B2}" srcId="{EC941DA5-19FF-4BC1-B213-AC63ABE00918}" destId="{DE845A21-628F-4AAF-BB07-EBC6110F3928}" srcOrd="3" destOrd="0" parTransId="{171DFF81-91D0-468B-AE43-91F6657ED320}" sibTransId="{E3469D7C-BD28-447B-8BED-43C9BCDB8C61}"/>
    <dgm:cxn modelId="{3D040FEE-3E46-464F-972B-5D1D309F5C65}" type="presOf" srcId="{08BEB1C9-9E39-4728-B41C-F17095AA1672}" destId="{1CCAAC77-0704-47F2-BB6A-63EBA5C457A3}" srcOrd="0" destOrd="0" presId="urn:microsoft.com/office/officeart/2008/layout/PictureAccentList"/>
    <dgm:cxn modelId="{339AE7F9-60E1-4343-BB09-0668EDB1B7C9}" type="presOf" srcId="{CDD4DEE4-5FBF-4163-A44A-820410EBAEBA}" destId="{FBB7099B-E278-4602-AA78-7EB1179694B8}" srcOrd="0" destOrd="0" presId="urn:microsoft.com/office/officeart/2008/layout/PictureAccentList"/>
    <dgm:cxn modelId="{C2CDFB76-4551-466E-A573-7C166BE52757}" type="presParOf" srcId="{78670D37-F111-45C1-BEC1-BC91C803399C}" destId="{E9B1501D-BD9F-47F6-93F4-B4C93314E28D}" srcOrd="0" destOrd="0" presId="urn:microsoft.com/office/officeart/2008/layout/PictureAccentList"/>
    <dgm:cxn modelId="{48839BA1-D915-4E4C-8410-9C2A6069F96D}" type="presParOf" srcId="{E9B1501D-BD9F-47F6-93F4-B4C93314E28D}" destId="{5432C15E-28AF-44E5-BE53-203FA169E65F}" srcOrd="0" destOrd="0" presId="urn:microsoft.com/office/officeart/2008/layout/PictureAccentList"/>
    <dgm:cxn modelId="{F36599B5-3CFC-46BE-9D03-68D7601A33E4}" type="presParOf" srcId="{5432C15E-28AF-44E5-BE53-203FA169E65F}" destId="{2DF0FEC7-4BC0-4A7F-89E4-5A9BB2D2E1C3}" srcOrd="0" destOrd="0" presId="urn:microsoft.com/office/officeart/2008/layout/PictureAccentList"/>
    <dgm:cxn modelId="{1D066BC0-EF05-493D-8DB6-16F9507A84FC}" type="presParOf" srcId="{E9B1501D-BD9F-47F6-93F4-B4C93314E28D}" destId="{9CF2F483-47EC-4AAA-833B-ACB1F0F79B09}" srcOrd="1" destOrd="0" presId="urn:microsoft.com/office/officeart/2008/layout/PictureAccentList"/>
    <dgm:cxn modelId="{0CDF74D2-C082-4255-A1F5-8459491803FD}" type="presParOf" srcId="{9CF2F483-47EC-4AAA-833B-ACB1F0F79B09}" destId="{B033F4F5-B5A5-4115-9E92-51F2E4F3BBF6}" srcOrd="0" destOrd="0" presId="urn:microsoft.com/office/officeart/2008/layout/PictureAccentList"/>
    <dgm:cxn modelId="{6087BDBD-BDC9-4317-A879-B6AD618FBECA}" type="presParOf" srcId="{B033F4F5-B5A5-4115-9E92-51F2E4F3BBF6}" destId="{26881063-B2BF-4E48-B60F-6417B7BE79F5}" srcOrd="0" destOrd="0" presId="urn:microsoft.com/office/officeart/2008/layout/PictureAccentList"/>
    <dgm:cxn modelId="{E3EBF130-9FBB-44C4-9572-3C65816C0D42}" type="presParOf" srcId="{B033F4F5-B5A5-4115-9E92-51F2E4F3BBF6}" destId="{FBB7099B-E278-4602-AA78-7EB1179694B8}" srcOrd="1" destOrd="0" presId="urn:microsoft.com/office/officeart/2008/layout/PictureAccentList"/>
    <dgm:cxn modelId="{59303B3E-18F6-4976-94EC-3F0AE36E35E9}" type="presParOf" srcId="{9CF2F483-47EC-4AAA-833B-ACB1F0F79B09}" destId="{FBD8977E-9ED7-4BB6-98FD-044DD40DFFDC}" srcOrd="1" destOrd="0" presId="urn:microsoft.com/office/officeart/2008/layout/PictureAccentList"/>
    <dgm:cxn modelId="{CB785D5D-714F-4F7C-8C2D-B474B360E493}" type="presParOf" srcId="{FBD8977E-9ED7-4BB6-98FD-044DD40DFFDC}" destId="{27AC83D7-23A7-491E-B7AA-447E3DBF872E}" srcOrd="0" destOrd="0" presId="urn:microsoft.com/office/officeart/2008/layout/PictureAccentList"/>
    <dgm:cxn modelId="{395F1D95-0A38-4BF0-862A-C342251CF752}" type="presParOf" srcId="{FBD8977E-9ED7-4BB6-98FD-044DD40DFFDC}" destId="{AD6F7E0D-84D5-47EF-92D8-191018ADE9DB}" srcOrd="1" destOrd="0" presId="urn:microsoft.com/office/officeart/2008/layout/PictureAccentList"/>
    <dgm:cxn modelId="{67832803-7B46-4E3E-87F7-F796DA1A33CB}" type="presParOf" srcId="{9CF2F483-47EC-4AAA-833B-ACB1F0F79B09}" destId="{59D4BD49-A78D-4206-98B2-113E848A7E92}" srcOrd="2" destOrd="0" presId="urn:microsoft.com/office/officeart/2008/layout/PictureAccentList"/>
    <dgm:cxn modelId="{F3A3BACE-E0F0-48D4-A166-AFC7F15D9DE6}" type="presParOf" srcId="{59D4BD49-A78D-4206-98B2-113E848A7E92}" destId="{126D8FAA-E616-4972-BD5F-E2CB342EECE4}" srcOrd="0" destOrd="0" presId="urn:microsoft.com/office/officeart/2008/layout/PictureAccentList"/>
    <dgm:cxn modelId="{65DC3A16-BE1A-424F-A9DB-E0EC521FC53D}" type="presParOf" srcId="{59D4BD49-A78D-4206-98B2-113E848A7E92}" destId="{1CCAAC77-0704-47F2-BB6A-63EBA5C457A3}" srcOrd="1" destOrd="0" presId="urn:microsoft.com/office/officeart/2008/layout/PictureAccentList"/>
    <dgm:cxn modelId="{F3DE0B5B-D8DC-45AF-9966-EA24AD8CA90F}" type="presParOf" srcId="{9CF2F483-47EC-4AAA-833B-ACB1F0F79B09}" destId="{30FDABE7-CAF1-4F9E-BC72-A1DA96C8EBCE}" srcOrd="3" destOrd="0" presId="urn:microsoft.com/office/officeart/2008/layout/PictureAccentList"/>
    <dgm:cxn modelId="{22940416-20F2-4114-940D-410DBC3A5D7A}" type="presParOf" srcId="{30FDABE7-CAF1-4F9E-BC72-A1DA96C8EBCE}" destId="{45A0B738-549F-49E6-A0A6-F1459A4C4DC2}" srcOrd="0" destOrd="0" presId="urn:microsoft.com/office/officeart/2008/layout/PictureAccentList"/>
    <dgm:cxn modelId="{6034AA5D-3866-4D29-A0B7-74AEBE15E755}" type="presParOf" srcId="{30FDABE7-CAF1-4F9E-BC72-A1DA96C8EBCE}" destId="{2C852FFF-D817-4E63-95AC-58EF20C83EED}" srcOrd="1" destOrd="0" presId="urn:microsoft.com/office/officeart/2008/layout/PictureAccentList"/>
    <dgm:cxn modelId="{9B98C456-9981-4B37-A0B4-928A689CB9D3}" type="presParOf" srcId="{9CF2F483-47EC-4AAA-833B-ACB1F0F79B09}" destId="{4E9B7694-DC76-4104-B0FA-8D4EE0FBAAB1}" srcOrd="4" destOrd="0" presId="urn:microsoft.com/office/officeart/2008/layout/PictureAccentList"/>
    <dgm:cxn modelId="{13A855AE-E658-47D9-84FB-C23E78D01188}" type="presParOf" srcId="{4E9B7694-DC76-4104-B0FA-8D4EE0FBAAB1}" destId="{1229754D-A52F-489F-ADA6-503264A0537C}" srcOrd="0" destOrd="0" presId="urn:microsoft.com/office/officeart/2008/layout/PictureAccentList"/>
    <dgm:cxn modelId="{83D0EF87-0408-4F00-B281-4CF506037C59}" type="presParOf" srcId="{4E9B7694-DC76-4104-B0FA-8D4EE0FBAAB1}" destId="{34318348-B89E-4F69-9994-1E6CA9049A6D}" srcOrd="1" destOrd="0" presId="urn:microsoft.com/office/officeart/2008/layout/PictureAccentList"/>
    <dgm:cxn modelId="{B114EAA5-28D9-40E8-A7E0-8E1D28A87D13}" type="presParOf" srcId="{9CF2F483-47EC-4AAA-833B-ACB1F0F79B09}" destId="{A35B2675-7A42-450F-9411-FFC74E86A8D3}" srcOrd="5" destOrd="0" presId="urn:microsoft.com/office/officeart/2008/layout/PictureAccentList"/>
    <dgm:cxn modelId="{1B541B6C-4153-43FF-8ED5-2E34EEC05F3A}" type="presParOf" srcId="{A35B2675-7A42-450F-9411-FFC74E86A8D3}" destId="{71D44BDB-6A6D-4FB1-AC38-60CD1251B2B6}" srcOrd="0" destOrd="0" presId="urn:microsoft.com/office/officeart/2008/layout/PictureAccentList"/>
    <dgm:cxn modelId="{338B0FEE-1C29-4D66-A74E-48B0C5217D47}" type="presParOf" srcId="{A35B2675-7A42-450F-9411-FFC74E86A8D3}" destId="{67536230-EBD5-42EB-BBD6-7F31293056DA}" srcOrd="1" destOrd="0" presId="urn:microsoft.com/office/officeart/2008/layout/PictureAccentList"/>
    <dgm:cxn modelId="{58B3CFC2-9890-4F58-9A69-69B8F1CC1EF3}" type="presParOf" srcId="{9CF2F483-47EC-4AAA-833B-ACB1F0F79B09}" destId="{216CC167-9049-4E0B-95B6-5EC0A4270CA6}" srcOrd="6" destOrd="0" presId="urn:microsoft.com/office/officeart/2008/layout/PictureAccentList"/>
    <dgm:cxn modelId="{B3848643-9055-4A2C-94A9-8D7097CA415B}" type="presParOf" srcId="{216CC167-9049-4E0B-95B6-5EC0A4270CA6}" destId="{A9D58BEC-EF98-4150-A96F-A32C1C7F17C5}" srcOrd="0" destOrd="0" presId="urn:microsoft.com/office/officeart/2008/layout/PictureAccentList"/>
    <dgm:cxn modelId="{CC8F52C8-74A4-4AFC-8B9B-AFBB43359ED5}" type="presParOf" srcId="{216CC167-9049-4E0B-95B6-5EC0A4270CA6}" destId="{AD435D62-625B-4145-8718-7FF4D89BC3CC}" srcOrd="1" destOrd="0" presId="urn:microsoft.com/office/officeart/2008/layout/PictureAccentList"/>
    <dgm:cxn modelId="{31642B95-A029-4BB9-BF13-EEEAD4F347F0}" type="presParOf" srcId="{9CF2F483-47EC-4AAA-833B-ACB1F0F79B09}" destId="{5A16C5D4-99A5-4CA1-B982-BF780EE6C699}" srcOrd="7" destOrd="0" presId="urn:microsoft.com/office/officeart/2008/layout/PictureAccentList"/>
    <dgm:cxn modelId="{0EBE3741-ADCF-4CA1-A388-0045231B1078}" type="presParOf" srcId="{5A16C5D4-99A5-4CA1-B982-BF780EE6C699}" destId="{59B09064-57A1-4CA2-93B7-7CCBAFAF47D9}" srcOrd="0" destOrd="0" presId="urn:microsoft.com/office/officeart/2008/layout/PictureAccentList"/>
    <dgm:cxn modelId="{28863D58-250E-4B2D-A667-E6ED68D4C515}" type="presParOf" srcId="{5A16C5D4-99A5-4CA1-B982-BF780EE6C699}" destId="{AA4C2F6A-6C94-471C-9E88-F84AF9245DA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6F239B-CC19-401C-ADA0-0645CF98FC8B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C941DA5-19FF-4BC1-B213-AC63ABE00918}">
      <dgm:prSet phldrT="[ข้อความ]" custT="1"/>
      <dgm:spPr/>
      <dgm:t>
        <a:bodyPr/>
        <a:lstStyle/>
        <a:p>
          <a:pPr algn="ctr"/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กลุ่มที่ 2: กลุ่มอาชีพที่เกี่ยวข้องกับการดูแลรักษาระบบสารสนเทศ และประสานงานกับผู้ใช้</a:t>
          </a:r>
          <a:endParaRPr lang="en-US" sz="2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9590885-A8AF-4751-8519-4A126F5875EC}" type="parTrans" cxnId="{0EC09841-1AA7-4892-914F-A8D231C564C1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E7F4126-9A84-4970-B605-B9C80E68EE7F}" type="sibTrans" cxnId="{0EC09841-1AA7-4892-914F-A8D231C564C1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DD4DEE4-5FBF-4163-A44A-820410EBAEBA}">
      <dgm:prSet phldrT="[ข้อความ]" custT="1"/>
      <dgm:spPr/>
      <dgm:t>
        <a:bodyPr/>
        <a:lstStyle/>
        <a:p>
          <a:pPr algn="l"/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ผู้ดูแลระบบ (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systems administrators)</a:t>
          </a:r>
        </a:p>
      </dgm:t>
    </dgm:pt>
    <dgm:pt modelId="{57CB5892-DAC5-40B9-A6EB-D219842D5DE1}" type="parTrans" cxnId="{84CF51A5-7795-4BF4-8DC0-00BC28B07256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28296AB-75ED-48FC-9E8D-38A58377357E}" type="sibTrans" cxnId="{84CF51A5-7795-4BF4-8DC0-00BC28B07256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CDB4E61-C35C-40B5-8904-2B8B2E11DCA1}">
      <dgm:prSet phldrT="[ข้อความ]" custT="1"/>
      <dgm:spPr/>
      <dgm:t>
        <a:bodyPr/>
        <a:lstStyle/>
        <a:p>
          <a:pPr algn="l"/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ผู้ดูแลระบบฐานข้อมูล (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Database </a:t>
          </a:r>
          <a:r>
            <a:rPr lang="en-US" sz="2400" b="1" dirty="0" err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Administrators:DBA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</a:p>
      </dgm:t>
    </dgm:pt>
    <dgm:pt modelId="{2BAA2993-8C19-46F7-842F-781628EB685B}" type="parTrans" cxnId="{CB20531B-1B76-4DD0-84C1-4A3818E26953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CBD618F-E1D4-4035-BA09-6EE5FEFDC5B1}" type="sibTrans" cxnId="{CB20531B-1B76-4DD0-84C1-4A3818E26953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8BEB1C9-9E39-4728-B41C-F17095AA1672}">
      <dgm:prSet phldrT="[ข้อความ]" custT="1"/>
      <dgm:spPr/>
      <dgm:t>
        <a:bodyPr/>
        <a:lstStyle/>
        <a:p>
          <a:pPr algn="l"/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เจ้าหน้าที่สนับสนุนงานเชิงเทคนิค (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IT support technicians)</a:t>
          </a:r>
        </a:p>
      </dgm:t>
    </dgm:pt>
    <dgm:pt modelId="{9BE7317C-026F-4E16-B6BC-0309F95F4602}" type="parTrans" cxnId="{70B131C9-574A-4428-9FA4-5E2F5DCDB580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95E4C57-F8E3-4E18-9F38-14463E6F4B36}" type="sibTrans" cxnId="{70B131C9-574A-4428-9FA4-5E2F5DCDB580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E845A21-628F-4AAF-BB07-EBC6110F3928}">
      <dgm:prSet phldrT="[ข้อความ]" custT="1"/>
      <dgm:spPr/>
      <dgm:t>
        <a:bodyPr/>
        <a:lstStyle/>
        <a:p>
          <a:pPr algn="l"/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เจ้าหน้าที่ฝึกอบรมด้านเทคโนโลยีสารสนเทศ (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IT trainers)</a:t>
          </a:r>
        </a:p>
      </dgm:t>
    </dgm:pt>
    <dgm:pt modelId="{171DFF81-91D0-468B-AE43-91F6657ED320}" type="parTrans" cxnId="{485896D6-E754-4B7D-A280-2E921F0200B2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3469D7C-BD28-447B-8BED-43C9BCDB8C61}" type="sibTrans" cxnId="{485896D6-E754-4B7D-A280-2E921F0200B2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8670D37-F111-45C1-BEC1-BC91C803399C}" type="pres">
      <dgm:prSet presAssocID="{A36F239B-CC19-401C-ADA0-0645CF98FC8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E9B1501D-BD9F-47F6-93F4-B4C93314E28D}" type="pres">
      <dgm:prSet presAssocID="{EC941DA5-19FF-4BC1-B213-AC63ABE00918}" presName="root" presStyleCnt="0">
        <dgm:presLayoutVars>
          <dgm:chMax/>
          <dgm:chPref val="4"/>
        </dgm:presLayoutVars>
      </dgm:prSet>
      <dgm:spPr/>
    </dgm:pt>
    <dgm:pt modelId="{5432C15E-28AF-44E5-BE53-203FA169E65F}" type="pres">
      <dgm:prSet presAssocID="{EC941DA5-19FF-4BC1-B213-AC63ABE00918}" presName="rootComposite" presStyleCnt="0">
        <dgm:presLayoutVars/>
      </dgm:prSet>
      <dgm:spPr/>
    </dgm:pt>
    <dgm:pt modelId="{2DF0FEC7-4BC0-4A7F-89E4-5A9BB2D2E1C3}" type="pres">
      <dgm:prSet presAssocID="{EC941DA5-19FF-4BC1-B213-AC63ABE00918}" presName="rootText" presStyleLbl="node0" presStyleIdx="0" presStyleCnt="1" custScaleX="150887">
        <dgm:presLayoutVars>
          <dgm:chMax/>
          <dgm:chPref val="4"/>
        </dgm:presLayoutVars>
      </dgm:prSet>
      <dgm:spPr/>
    </dgm:pt>
    <dgm:pt modelId="{9CF2F483-47EC-4AAA-833B-ACB1F0F79B09}" type="pres">
      <dgm:prSet presAssocID="{EC941DA5-19FF-4BC1-B213-AC63ABE00918}" presName="childShape" presStyleCnt="0">
        <dgm:presLayoutVars>
          <dgm:chMax val="0"/>
          <dgm:chPref val="0"/>
        </dgm:presLayoutVars>
      </dgm:prSet>
      <dgm:spPr/>
    </dgm:pt>
    <dgm:pt modelId="{B033F4F5-B5A5-4115-9E92-51F2E4F3BBF6}" type="pres">
      <dgm:prSet presAssocID="{CDD4DEE4-5FBF-4163-A44A-820410EBAEBA}" presName="childComposite" presStyleCnt="0">
        <dgm:presLayoutVars>
          <dgm:chMax val="0"/>
          <dgm:chPref val="0"/>
        </dgm:presLayoutVars>
      </dgm:prSet>
      <dgm:spPr/>
    </dgm:pt>
    <dgm:pt modelId="{26881063-B2BF-4E48-B60F-6417B7BE79F5}" type="pres">
      <dgm:prSet presAssocID="{CDD4DEE4-5FBF-4163-A44A-820410EBAEBA}" presName="Image" presStyleLbl="node1" presStyleIdx="0" presStyleCnt="4"/>
      <dgm:spPr/>
    </dgm:pt>
    <dgm:pt modelId="{FBB7099B-E278-4602-AA78-7EB1179694B8}" type="pres">
      <dgm:prSet presAssocID="{CDD4DEE4-5FBF-4163-A44A-820410EBAEBA}" presName="childText" presStyleLbl="lnNode1" presStyleIdx="0" presStyleCnt="4" custScaleX="169960">
        <dgm:presLayoutVars>
          <dgm:chMax val="0"/>
          <dgm:chPref val="0"/>
          <dgm:bulletEnabled val="1"/>
        </dgm:presLayoutVars>
      </dgm:prSet>
      <dgm:spPr/>
    </dgm:pt>
    <dgm:pt modelId="{FBD8977E-9ED7-4BB6-98FD-044DD40DFFDC}" type="pres">
      <dgm:prSet presAssocID="{0CDB4E61-C35C-40B5-8904-2B8B2E11DCA1}" presName="childComposite" presStyleCnt="0">
        <dgm:presLayoutVars>
          <dgm:chMax val="0"/>
          <dgm:chPref val="0"/>
        </dgm:presLayoutVars>
      </dgm:prSet>
      <dgm:spPr/>
    </dgm:pt>
    <dgm:pt modelId="{27AC83D7-23A7-491E-B7AA-447E3DBF872E}" type="pres">
      <dgm:prSet presAssocID="{0CDB4E61-C35C-40B5-8904-2B8B2E11DCA1}" presName="Image" presStyleLbl="node1" presStyleIdx="1" presStyleCnt="4"/>
      <dgm:spPr/>
    </dgm:pt>
    <dgm:pt modelId="{AD6F7E0D-84D5-47EF-92D8-191018ADE9DB}" type="pres">
      <dgm:prSet presAssocID="{0CDB4E61-C35C-40B5-8904-2B8B2E11DCA1}" presName="childText" presStyleLbl="lnNode1" presStyleIdx="1" presStyleCnt="4" custScaleX="169960">
        <dgm:presLayoutVars>
          <dgm:chMax val="0"/>
          <dgm:chPref val="0"/>
          <dgm:bulletEnabled val="1"/>
        </dgm:presLayoutVars>
      </dgm:prSet>
      <dgm:spPr/>
    </dgm:pt>
    <dgm:pt modelId="{59D4BD49-A78D-4206-98B2-113E848A7E92}" type="pres">
      <dgm:prSet presAssocID="{08BEB1C9-9E39-4728-B41C-F17095AA1672}" presName="childComposite" presStyleCnt="0">
        <dgm:presLayoutVars>
          <dgm:chMax val="0"/>
          <dgm:chPref val="0"/>
        </dgm:presLayoutVars>
      </dgm:prSet>
      <dgm:spPr/>
    </dgm:pt>
    <dgm:pt modelId="{126D8FAA-E616-4972-BD5F-E2CB342EECE4}" type="pres">
      <dgm:prSet presAssocID="{08BEB1C9-9E39-4728-B41C-F17095AA1672}" presName="Image" presStyleLbl="node1" presStyleIdx="2" presStyleCnt="4"/>
      <dgm:spPr/>
    </dgm:pt>
    <dgm:pt modelId="{1CCAAC77-0704-47F2-BB6A-63EBA5C457A3}" type="pres">
      <dgm:prSet presAssocID="{08BEB1C9-9E39-4728-B41C-F17095AA1672}" presName="childText" presStyleLbl="lnNode1" presStyleIdx="2" presStyleCnt="4" custScaleX="169960">
        <dgm:presLayoutVars>
          <dgm:chMax val="0"/>
          <dgm:chPref val="0"/>
          <dgm:bulletEnabled val="1"/>
        </dgm:presLayoutVars>
      </dgm:prSet>
      <dgm:spPr/>
    </dgm:pt>
    <dgm:pt modelId="{30FDABE7-CAF1-4F9E-BC72-A1DA96C8EBCE}" type="pres">
      <dgm:prSet presAssocID="{DE845A21-628F-4AAF-BB07-EBC6110F3928}" presName="childComposite" presStyleCnt="0">
        <dgm:presLayoutVars>
          <dgm:chMax val="0"/>
          <dgm:chPref val="0"/>
        </dgm:presLayoutVars>
      </dgm:prSet>
      <dgm:spPr/>
    </dgm:pt>
    <dgm:pt modelId="{45A0B738-549F-49E6-A0A6-F1459A4C4DC2}" type="pres">
      <dgm:prSet presAssocID="{DE845A21-628F-4AAF-BB07-EBC6110F3928}" presName="Image" presStyleLbl="node1" presStyleIdx="3" presStyleCnt="4"/>
      <dgm:spPr/>
    </dgm:pt>
    <dgm:pt modelId="{2C852FFF-D817-4E63-95AC-58EF20C83EED}" type="pres">
      <dgm:prSet presAssocID="{DE845A21-628F-4AAF-BB07-EBC6110F3928}" presName="childText" presStyleLbl="lnNode1" presStyleIdx="3" presStyleCnt="4" custScaleX="169960">
        <dgm:presLayoutVars>
          <dgm:chMax val="0"/>
          <dgm:chPref val="0"/>
          <dgm:bulletEnabled val="1"/>
        </dgm:presLayoutVars>
      </dgm:prSet>
      <dgm:spPr/>
    </dgm:pt>
  </dgm:ptLst>
  <dgm:cxnLst>
    <dgm:cxn modelId="{6E4D580D-B1C8-4FE1-BEBA-C02B1080E7DB}" type="presOf" srcId="{EC941DA5-19FF-4BC1-B213-AC63ABE00918}" destId="{2DF0FEC7-4BC0-4A7F-89E4-5A9BB2D2E1C3}" srcOrd="0" destOrd="0" presId="urn:microsoft.com/office/officeart/2008/layout/PictureAccentList"/>
    <dgm:cxn modelId="{CB20531B-1B76-4DD0-84C1-4A3818E26953}" srcId="{EC941DA5-19FF-4BC1-B213-AC63ABE00918}" destId="{0CDB4E61-C35C-40B5-8904-2B8B2E11DCA1}" srcOrd="1" destOrd="0" parTransId="{2BAA2993-8C19-46F7-842F-781628EB685B}" sibTransId="{2CBD618F-E1D4-4035-BA09-6EE5FEFDC5B1}"/>
    <dgm:cxn modelId="{0EC09841-1AA7-4892-914F-A8D231C564C1}" srcId="{A36F239B-CC19-401C-ADA0-0645CF98FC8B}" destId="{EC941DA5-19FF-4BC1-B213-AC63ABE00918}" srcOrd="0" destOrd="0" parTransId="{09590885-A8AF-4751-8519-4A126F5875EC}" sibTransId="{5E7F4126-9A84-4970-B605-B9C80E68EE7F}"/>
    <dgm:cxn modelId="{C349E66C-3E3E-4F2D-A1FB-9E58B08947AD}" type="presOf" srcId="{DE845A21-628F-4AAF-BB07-EBC6110F3928}" destId="{2C852FFF-D817-4E63-95AC-58EF20C83EED}" srcOrd="0" destOrd="0" presId="urn:microsoft.com/office/officeart/2008/layout/PictureAccentList"/>
    <dgm:cxn modelId="{72971C84-6A9F-47F8-B86B-9016C4E46615}" type="presOf" srcId="{0CDB4E61-C35C-40B5-8904-2B8B2E11DCA1}" destId="{AD6F7E0D-84D5-47EF-92D8-191018ADE9DB}" srcOrd="0" destOrd="0" presId="urn:microsoft.com/office/officeart/2008/layout/PictureAccentList"/>
    <dgm:cxn modelId="{84CF51A5-7795-4BF4-8DC0-00BC28B07256}" srcId="{EC941DA5-19FF-4BC1-B213-AC63ABE00918}" destId="{CDD4DEE4-5FBF-4163-A44A-820410EBAEBA}" srcOrd="0" destOrd="0" parTransId="{57CB5892-DAC5-40B9-A6EB-D219842D5DE1}" sibTransId="{428296AB-75ED-48FC-9E8D-38A58377357E}"/>
    <dgm:cxn modelId="{70B131C9-574A-4428-9FA4-5E2F5DCDB580}" srcId="{EC941DA5-19FF-4BC1-B213-AC63ABE00918}" destId="{08BEB1C9-9E39-4728-B41C-F17095AA1672}" srcOrd="2" destOrd="0" parTransId="{9BE7317C-026F-4E16-B6BC-0309F95F4602}" sibTransId="{595E4C57-F8E3-4E18-9F38-14463E6F4B36}"/>
    <dgm:cxn modelId="{78C33CCF-E891-494A-BB62-224E4CD110CD}" type="presOf" srcId="{A36F239B-CC19-401C-ADA0-0645CF98FC8B}" destId="{78670D37-F111-45C1-BEC1-BC91C803399C}" srcOrd="0" destOrd="0" presId="urn:microsoft.com/office/officeart/2008/layout/PictureAccentList"/>
    <dgm:cxn modelId="{485896D6-E754-4B7D-A280-2E921F0200B2}" srcId="{EC941DA5-19FF-4BC1-B213-AC63ABE00918}" destId="{DE845A21-628F-4AAF-BB07-EBC6110F3928}" srcOrd="3" destOrd="0" parTransId="{171DFF81-91D0-468B-AE43-91F6657ED320}" sibTransId="{E3469D7C-BD28-447B-8BED-43C9BCDB8C61}"/>
    <dgm:cxn modelId="{3D040FEE-3E46-464F-972B-5D1D309F5C65}" type="presOf" srcId="{08BEB1C9-9E39-4728-B41C-F17095AA1672}" destId="{1CCAAC77-0704-47F2-BB6A-63EBA5C457A3}" srcOrd="0" destOrd="0" presId="urn:microsoft.com/office/officeart/2008/layout/PictureAccentList"/>
    <dgm:cxn modelId="{339AE7F9-60E1-4343-BB09-0668EDB1B7C9}" type="presOf" srcId="{CDD4DEE4-5FBF-4163-A44A-820410EBAEBA}" destId="{FBB7099B-E278-4602-AA78-7EB1179694B8}" srcOrd="0" destOrd="0" presId="urn:microsoft.com/office/officeart/2008/layout/PictureAccentList"/>
    <dgm:cxn modelId="{C2CDFB76-4551-466E-A573-7C166BE52757}" type="presParOf" srcId="{78670D37-F111-45C1-BEC1-BC91C803399C}" destId="{E9B1501D-BD9F-47F6-93F4-B4C93314E28D}" srcOrd="0" destOrd="0" presId="urn:microsoft.com/office/officeart/2008/layout/PictureAccentList"/>
    <dgm:cxn modelId="{48839BA1-D915-4E4C-8410-9C2A6069F96D}" type="presParOf" srcId="{E9B1501D-BD9F-47F6-93F4-B4C93314E28D}" destId="{5432C15E-28AF-44E5-BE53-203FA169E65F}" srcOrd="0" destOrd="0" presId="urn:microsoft.com/office/officeart/2008/layout/PictureAccentList"/>
    <dgm:cxn modelId="{F36599B5-3CFC-46BE-9D03-68D7601A33E4}" type="presParOf" srcId="{5432C15E-28AF-44E5-BE53-203FA169E65F}" destId="{2DF0FEC7-4BC0-4A7F-89E4-5A9BB2D2E1C3}" srcOrd="0" destOrd="0" presId="urn:microsoft.com/office/officeart/2008/layout/PictureAccentList"/>
    <dgm:cxn modelId="{1D066BC0-EF05-493D-8DB6-16F9507A84FC}" type="presParOf" srcId="{E9B1501D-BD9F-47F6-93F4-B4C93314E28D}" destId="{9CF2F483-47EC-4AAA-833B-ACB1F0F79B09}" srcOrd="1" destOrd="0" presId="urn:microsoft.com/office/officeart/2008/layout/PictureAccentList"/>
    <dgm:cxn modelId="{0CDF74D2-C082-4255-A1F5-8459491803FD}" type="presParOf" srcId="{9CF2F483-47EC-4AAA-833B-ACB1F0F79B09}" destId="{B033F4F5-B5A5-4115-9E92-51F2E4F3BBF6}" srcOrd="0" destOrd="0" presId="urn:microsoft.com/office/officeart/2008/layout/PictureAccentList"/>
    <dgm:cxn modelId="{6087BDBD-BDC9-4317-A879-B6AD618FBECA}" type="presParOf" srcId="{B033F4F5-B5A5-4115-9E92-51F2E4F3BBF6}" destId="{26881063-B2BF-4E48-B60F-6417B7BE79F5}" srcOrd="0" destOrd="0" presId="urn:microsoft.com/office/officeart/2008/layout/PictureAccentList"/>
    <dgm:cxn modelId="{E3EBF130-9FBB-44C4-9572-3C65816C0D42}" type="presParOf" srcId="{B033F4F5-B5A5-4115-9E92-51F2E4F3BBF6}" destId="{FBB7099B-E278-4602-AA78-7EB1179694B8}" srcOrd="1" destOrd="0" presId="urn:microsoft.com/office/officeart/2008/layout/PictureAccentList"/>
    <dgm:cxn modelId="{59303B3E-18F6-4976-94EC-3F0AE36E35E9}" type="presParOf" srcId="{9CF2F483-47EC-4AAA-833B-ACB1F0F79B09}" destId="{FBD8977E-9ED7-4BB6-98FD-044DD40DFFDC}" srcOrd="1" destOrd="0" presId="urn:microsoft.com/office/officeart/2008/layout/PictureAccentList"/>
    <dgm:cxn modelId="{CB785D5D-714F-4F7C-8C2D-B474B360E493}" type="presParOf" srcId="{FBD8977E-9ED7-4BB6-98FD-044DD40DFFDC}" destId="{27AC83D7-23A7-491E-B7AA-447E3DBF872E}" srcOrd="0" destOrd="0" presId="urn:microsoft.com/office/officeart/2008/layout/PictureAccentList"/>
    <dgm:cxn modelId="{395F1D95-0A38-4BF0-862A-C342251CF752}" type="presParOf" srcId="{FBD8977E-9ED7-4BB6-98FD-044DD40DFFDC}" destId="{AD6F7E0D-84D5-47EF-92D8-191018ADE9DB}" srcOrd="1" destOrd="0" presId="urn:microsoft.com/office/officeart/2008/layout/PictureAccentList"/>
    <dgm:cxn modelId="{67832803-7B46-4E3E-87F7-F796DA1A33CB}" type="presParOf" srcId="{9CF2F483-47EC-4AAA-833B-ACB1F0F79B09}" destId="{59D4BD49-A78D-4206-98B2-113E848A7E92}" srcOrd="2" destOrd="0" presId="urn:microsoft.com/office/officeart/2008/layout/PictureAccentList"/>
    <dgm:cxn modelId="{F3A3BACE-E0F0-48D4-A166-AFC7F15D9DE6}" type="presParOf" srcId="{59D4BD49-A78D-4206-98B2-113E848A7E92}" destId="{126D8FAA-E616-4972-BD5F-E2CB342EECE4}" srcOrd="0" destOrd="0" presId="urn:microsoft.com/office/officeart/2008/layout/PictureAccentList"/>
    <dgm:cxn modelId="{65DC3A16-BE1A-424F-A9DB-E0EC521FC53D}" type="presParOf" srcId="{59D4BD49-A78D-4206-98B2-113E848A7E92}" destId="{1CCAAC77-0704-47F2-BB6A-63EBA5C457A3}" srcOrd="1" destOrd="0" presId="urn:microsoft.com/office/officeart/2008/layout/PictureAccentList"/>
    <dgm:cxn modelId="{F3DE0B5B-D8DC-45AF-9966-EA24AD8CA90F}" type="presParOf" srcId="{9CF2F483-47EC-4AAA-833B-ACB1F0F79B09}" destId="{30FDABE7-CAF1-4F9E-BC72-A1DA96C8EBCE}" srcOrd="3" destOrd="0" presId="urn:microsoft.com/office/officeart/2008/layout/PictureAccentList"/>
    <dgm:cxn modelId="{22940416-20F2-4114-940D-410DBC3A5D7A}" type="presParOf" srcId="{30FDABE7-CAF1-4F9E-BC72-A1DA96C8EBCE}" destId="{45A0B738-549F-49E6-A0A6-F1459A4C4DC2}" srcOrd="0" destOrd="0" presId="urn:microsoft.com/office/officeart/2008/layout/PictureAccentList"/>
    <dgm:cxn modelId="{6034AA5D-3866-4D29-A0B7-74AEBE15E755}" type="presParOf" srcId="{30FDABE7-CAF1-4F9E-BC72-A1DA96C8EBCE}" destId="{2C852FFF-D817-4E63-95AC-58EF20C83EE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6F239B-CC19-401C-ADA0-0645CF98FC8B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C941DA5-19FF-4BC1-B213-AC63ABE00918}">
      <dgm:prSet phldrT="[ข้อความ]" custT="1"/>
      <dgm:spPr/>
      <dgm:t>
        <a:bodyPr/>
        <a:lstStyle/>
        <a:p>
          <a:pPr algn="ctr"/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กลุ่มที่ 3: กลุ่มบริหารด้วยเทคโนโลยีสารสนเทศ</a:t>
          </a:r>
          <a:endParaRPr lang="en-US" sz="2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9590885-A8AF-4751-8519-4A126F5875EC}" type="parTrans" cxnId="{0EC09841-1AA7-4892-914F-A8D231C564C1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E7F4126-9A84-4970-B605-B9C80E68EE7F}" type="sibTrans" cxnId="{0EC09841-1AA7-4892-914F-A8D231C564C1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DD4DEE4-5FBF-4163-A44A-820410EBAEBA}">
      <dgm:prSet phldrT="[ข้อความ]" custT="1"/>
      <dgm:spPr/>
      <dgm:t>
        <a:bodyPr/>
        <a:lstStyle/>
        <a:p>
          <a:pPr algn="l"/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ผู้จัดการด้านเทคโนโลยีสารสนเทศและการสื่อสาร (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ICT manager)</a:t>
          </a:r>
        </a:p>
      </dgm:t>
    </dgm:pt>
    <dgm:pt modelId="{57CB5892-DAC5-40B9-A6EB-D219842D5DE1}" type="parTrans" cxnId="{84CF51A5-7795-4BF4-8DC0-00BC28B07256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28296AB-75ED-48FC-9E8D-38A58377357E}" type="sibTrans" cxnId="{84CF51A5-7795-4BF4-8DC0-00BC28B07256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CDB4E61-C35C-40B5-8904-2B8B2E11DCA1}">
      <dgm:prSet phldrT="[ข้อความ]" custT="1"/>
      <dgm:spPr/>
      <dgm:t>
        <a:bodyPr/>
        <a:lstStyle/>
        <a:p>
          <a:pPr algn="l"/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ผู้บริหารเทคโนโลยีสารสนเทศระดับสูง หรือ ซีไอโอ (</a:t>
          </a:r>
          <a:r>
            <a: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Chief Information Officer : CIO)</a:t>
          </a:r>
        </a:p>
      </dgm:t>
    </dgm:pt>
    <dgm:pt modelId="{2BAA2993-8C19-46F7-842F-781628EB685B}" type="parTrans" cxnId="{CB20531B-1B76-4DD0-84C1-4A3818E26953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CBD618F-E1D4-4035-BA09-6EE5FEFDC5B1}" type="sibTrans" cxnId="{CB20531B-1B76-4DD0-84C1-4A3818E26953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8670D37-F111-45C1-BEC1-BC91C803399C}" type="pres">
      <dgm:prSet presAssocID="{A36F239B-CC19-401C-ADA0-0645CF98FC8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E9B1501D-BD9F-47F6-93F4-B4C93314E28D}" type="pres">
      <dgm:prSet presAssocID="{EC941DA5-19FF-4BC1-B213-AC63ABE00918}" presName="root" presStyleCnt="0">
        <dgm:presLayoutVars>
          <dgm:chMax/>
          <dgm:chPref val="4"/>
        </dgm:presLayoutVars>
      </dgm:prSet>
      <dgm:spPr/>
    </dgm:pt>
    <dgm:pt modelId="{5432C15E-28AF-44E5-BE53-203FA169E65F}" type="pres">
      <dgm:prSet presAssocID="{EC941DA5-19FF-4BC1-B213-AC63ABE00918}" presName="rootComposite" presStyleCnt="0">
        <dgm:presLayoutVars/>
      </dgm:prSet>
      <dgm:spPr/>
    </dgm:pt>
    <dgm:pt modelId="{2DF0FEC7-4BC0-4A7F-89E4-5A9BB2D2E1C3}" type="pres">
      <dgm:prSet presAssocID="{EC941DA5-19FF-4BC1-B213-AC63ABE00918}" presName="rootText" presStyleLbl="node0" presStyleIdx="0" presStyleCnt="1" custScaleX="150887">
        <dgm:presLayoutVars>
          <dgm:chMax/>
          <dgm:chPref val="4"/>
        </dgm:presLayoutVars>
      </dgm:prSet>
      <dgm:spPr/>
    </dgm:pt>
    <dgm:pt modelId="{9CF2F483-47EC-4AAA-833B-ACB1F0F79B09}" type="pres">
      <dgm:prSet presAssocID="{EC941DA5-19FF-4BC1-B213-AC63ABE00918}" presName="childShape" presStyleCnt="0">
        <dgm:presLayoutVars>
          <dgm:chMax val="0"/>
          <dgm:chPref val="0"/>
        </dgm:presLayoutVars>
      </dgm:prSet>
      <dgm:spPr/>
    </dgm:pt>
    <dgm:pt modelId="{B033F4F5-B5A5-4115-9E92-51F2E4F3BBF6}" type="pres">
      <dgm:prSet presAssocID="{CDD4DEE4-5FBF-4163-A44A-820410EBAEBA}" presName="childComposite" presStyleCnt="0">
        <dgm:presLayoutVars>
          <dgm:chMax val="0"/>
          <dgm:chPref val="0"/>
        </dgm:presLayoutVars>
      </dgm:prSet>
      <dgm:spPr/>
    </dgm:pt>
    <dgm:pt modelId="{26881063-B2BF-4E48-B60F-6417B7BE79F5}" type="pres">
      <dgm:prSet presAssocID="{CDD4DEE4-5FBF-4163-A44A-820410EBAEBA}" presName="Image" presStyleLbl="node1" presStyleIdx="0" presStyleCnt="2"/>
      <dgm:spPr/>
    </dgm:pt>
    <dgm:pt modelId="{FBB7099B-E278-4602-AA78-7EB1179694B8}" type="pres">
      <dgm:prSet presAssocID="{CDD4DEE4-5FBF-4163-A44A-820410EBAEBA}" presName="childText" presStyleLbl="lnNode1" presStyleIdx="0" presStyleCnt="2" custScaleX="169960">
        <dgm:presLayoutVars>
          <dgm:chMax val="0"/>
          <dgm:chPref val="0"/>
          <dgm:bulletEnabled val="1"/>
        </dgm:presLayoutVars>
      </dgm:prSet>
      <dgm:spPr/>
    </dgm:pt>
    <dgm:pt modelId="{FBD8977E-9ED7-4BB6-98FD-044DD40DFFDC}" type="pres">
      <dgm:prSet presAssocID="{0CDB4E61-C35C-40B5-8904-2B8B2E11DCA1}" presName="childComposite" presStyleCnt="0">
        <dgm:presLayoutVars>
          <dgm:chMax val="0"/>
          <dgm:chPref val="0"/>
        </dgm:presLayoutVars>
      </dgm:prSet>
      <dgm:spPr/>
    </dgm:pt>
    <dgm:pt modelId="{27AC83D7-23A7-491E-B7AA-447E3DBF872E}" type="pres">
      <dgm:prSet presAssocID="{0CDB4E61-C35C-40B5-8904-2B8B2E11DCA1}" presName="Image" presStyleLbl="node1" presStyleIdx="1" presStyleCnt="2"/>
      <dgm:spPr/>
    </dgm:pt>
    <dgm:pt modelId="{AD6F7E0D-84D5-47EF-92D8-191018ADE9DB}" type="pres">
      <dgm:prSet presAssocID="{0CDB4E61-C35C-40B5-8904-2B8B2E11DCA1}" presName="childText" presStyleLbl="lnNode1" presStyleIdx="1" presStyleCnt="2" custScaleX="169960">
        <dgm:presLayoutVars>
          <dgm:chMax val="0"/>
          <dgm:chPref val="0"/>
          <dgm:bulletEnabled val="1"/>
        </dgm:presLayoutVars>
      </dgm:prSet>
      <dgm:spPr/>
    </dgm:pt>
  </dgm:ptLst>
  <dgm:cxnLst>
    <dgm:cxn modelId="{6E4D580D-B1C8-4FE1-BEBA-C02B1080E7DB}" type="presOf" srcId="{EC941DA5-19FF-4BC1-B213-AC63ABE00918}" destId="{2DF0FEC7-4BC0-4A7F-89E4-5A9BB2D2E1C3}" srcOrd="0" destOrd="0" presId="urn:microsoft.com/office/officeart/2008/layout/PictureAccentList"/>
    <dgm:cxn modelId="{CB20531B-1B76-4DD0-84C1-4A3818E26953}" srcId="{EC941DA5-19FF-4BC1-B213-AC63ABE00918}" destId="{0CDB4E61-C35C-40B5-8904-2B8B2E11DCA1}" srcOrd="1" destOrd="0" parTransId="{2BAA2993-8C19-46F7-842F-781628EB685B}" sibTransId="{2CBD618F-E1D4-4035-BA09-6EE5FEFDC5B1}"/>
    <dgm:cxn modelId="{0EC09841-1AA7-4892-914F-A8D231C564C1}" srcId="{A36F239B-CC19-401C-ADA0-0645CF98FC8B}" destId="{EC941DA5-19FF-4BC1-B213-AC63ABE00918}" srcOrd="0" destOrd="0" parTransId="{09590885-A8AF-4751-8519-4A126F5875EC}" sibTransId="{5E7F4126-9A84-4970-B605-B9C80E68EE7F}"/>
    <dgm:cxn modelId="{72971C84-6A9F-47F8-B86B-9016C4E46615}" type="presOf" srcId="{0CDB4E61-C35C-40B5-8904-2B8B2E11DCA1}" destId="{AD6F7E0D-84D5-47EF-92D8-191018ADE9DB}" srcOrd="0" destOrd="0" presId="urn:microsoft.com/office/officeart/2008/layout/PictureAccentList"/>
    <dgm:cxn modelId="{84CF51A5-7795-4BF4-8DC0-00BC28B07256}" srcId="{EC941DA5-19FF-4BC1-B213-AC63ABE00918}" destId="{CDD4DEE4-5FBF-4163-A44A-820410EBAEBA}" srcOrd="0" destOrd="0" parTransId="{57CB5892-DAC5-40B9-A6EB-D219842D5DE1}" sibTransId="{428296AB-75ED-48FC-9E8D-38A58377357E}"/>
    <dgm:cxn modelId="{78C33CCF-E891-494A-BB62-224E4CD110CD}" type="presOf" srcId="{A36F239B-CC19-401C-ADA0-0645CF98FC8B}" destId="{78670D37-F111-45C1-BEC1-BC91C803399C}" srcOrd="0" destOrd="0" presId="urn:microsoft.com/office/officeart/2008/layout/PictureAccentList"/>
    <dgm:cxn modelId="{339AE7F9-60E1-4343-BB09-0668EDB1B7C9}" type="presOf" srcId="{CDD4DEE4-5FBF-4163-A44A-820410EBAEBA}" destId="{FBB7099B-E278-4602-AA78-7EB1179694B8}" srcOrd="0" destOrd="0" presId="urn:microsoft.com/office/officeart/2008/layout/PictureAccentList"/>
    <dgm:cxn modelId="{C2CDFB76-4551-466E-A573-7C166BE52757}" type="presParOf" srcId="{78670D37-F111-45C1-BEC1-BC91C803399C}" destId="{E9B1501D-BD9F-47F6-93F4-B4C93314E28D}" srcOrd="0" destOrd="0" presId="urn:microsoft.com/office/officeart/2008/layout/PictureAccentList"/>
    <dgm:cxn modelId="{48839BA1-D915-4E4C-8410-9C2A6069F96D}" type="presParOf" srcId="{E9B1501D-BD9F-47F6-93F4-B4C93314E28D}" destId="{5432C15E-28AF-44E5-BE53-203FA169E65F}" srcOrd="0" destOrd="0" presId="urn:microsoft.com/office/officeart/2008/layout/PictureAccentList"/>
    <dgm:cxn modelId="{F36599B5-3CFC-46BE-9D03-68D7601A33E4}" type="presParOf" srcId="{5432C15E-28AF-44E5-BE53-203FA169E65F}" destId="{2DF0FEC7-4BC0-4A7F-89E4-5A9BB2D2E1C3}" srcOrd="0" destOrd="0" presId="urn:microsoft.com/office/officeart/2008/layout/PictureAccentList"/>
    <dgm:cxn modelId="{1D066BC0-EF05-493D-8DB6-16F9507A84FC}" type="presParOf" srcId="{E9B1501D-BD9F-47F6-93F4-B4C93314E28D}" destId="{9CF2F483-47EC-4AAA-833B-ACB1F0F79B09}" srcOrd="1" destOrd="0" presId="urn:microsoft.com/office/officeart/2008/layout/PictureAccentList"/>
    <dgm:cxn modelId="{0CDF74D2-C082-4255-A1F5-8459491803FD}" type="presParOf" srcId="{9CF2F483-47EC-4AAA-833B-ACB1F0F79B09}" destId="{B033F4F5-B5A5-4115-9E92-51F2E4F3BBF6}" srcOrd="0" destOrd="0" presId="urn:microsoft.com/office/officeart/2008/layout/PictureAccentList"/>
    <dgm:cxn modelId="{6087BDBD-BDC9-4317-A879-B6AD618FBECA}" type="presParOf" srcId="{B033F4F5-B5A5-4115-9E92-51F2E4F3BBF6}" destId="{26881063-B2BF-4E48-B60F-6417B7BE79F5}" srcOrd="0" destOrd="0" presId="urn:microsoft.com/office/officeart/2008/layout/PictureAccentList"/>
    <dgm:cxn modelId="{E3EBF130-9FBB-44C4-9572-3C65816C0D42}" type="presParOf" srcId="{B033F4F5-B5A5-4115-9E92-51F2E4F3BBF6}" destId="{FBB7099B-E278-4602-AA78-7EB1179694B8}" srcOrd="1" destOrd="0" presId="urn:microsoft.com/office/officeart/2008/layout/PictureAccentList"/>
    <dgm:cxn modelId="{59303B3E-18F6-4976-94EC-3F0AE36E35E9}" type="presParOf" srcId="{9CF2F483-47EC-4AAA-833B-ACB1F0F79B09}" destId="{FBD8977E-9ED7-4BB6-98FD-044DD40DFFDC}" srcOrd="1" destOrd="0" presId="urn:microsoft.com/office/officeart/2008/layout/PictureAccentList"/>
    <dgm:cxn modelId="{CB785D5D-714F-4F7C-8C2D-B474B360E493}" type="presParOf" srcId="{FBD8977E-9ED7-4BB6-98FD-044DD40DFFDC}" destId="{27AC83D7-23A7-491E-B7AA-447E3DBF872E}" srcOrd="0" destOrd="0" presId="urn:microsoft.com/office/officeart/2008/layout/PictureAccentList"/>
    <dgm:cxn modelId="{395F1D95-0A38-4BF0-862A-C342251CF752}" type="presParOf" srcId="{FBD8977E-9ED7-4BB6-98FD-044DD40DFFDC}" destId="{AD6F7E0D-84D5-47EF-92D8-191018ADE9D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0FEC7-4BC0-4A7F-89E4-5A9BB2D2E1C3}">
      <dsp:nvSpPr>
        <dsp:cNvPr id="0" name=""/>
        <dsp:cNvSpPr/>
      </dsp:nvSpPr>
      <dsp:spPr>
        <a:xfrm>
          <a:off x="1935285" y="1871"/>
          <a:ext cx="8150367" cy="5404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กลุ่มที่ 1: กลุ่มอาชีพที่เกี่ยวข้องโดยตรงกับการพัฒนาและสร้างชิ้นงานทางเทคโนโลยีสารสนเทศ</a:t>
          </a:r>
          <a:endParaRPr lang="en-US" sz="24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951113" y="17699"/>
        <a:ext cx="8118711" cy="508755"/>
      </dsp:txXfrm>
    </dsp:sp>
    <dsp:sp modelId="{26881063-B2BF-4E48-B60F-6417B7BE79F5}">
      <dsp:nvSpPr>
        <dsp:cNvPr id="0" name=""/>
        <dsp:cNvSpPr/>
      </dsp:nvSpPr>
      <dsp:spPr>
        <a:xfrm>
          <a:off x="3326319" y="639557"/>
          <a:ext cx="540411" cy="540411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7099B-E278-4602-AA78-7EB1179694B8}">
      <dsp:nvSpPr>
        <dsp:cNvPr id="0" name=""/>
        <dsp:cNvSpPr/>
      </dsp:nvSpPr>
      <dsp:spPr>
        <a:xfrm>
          <a:off x="2422081" y="639557"/>
          <a:ext cx="7176774" cy="540411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ผู้เชี่ยวชาญด้านเครือข่ายคอมพิวเตอร์ (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computer network professionals)</a:t>
          </a:r>
        </a:p>
      </dsp:txBody>
      <dsp:txXfrm>
        <a:off x="2448466" y="665942"/>
        <a:ext cx="7124004" cy="487641"/>
      </dsp:txXfrm>
    </dsp:sp>
    <dsp:sp modelId="{27AC83D7-23A7-491E-B7AA-447E3DBF872E}">
      <dsp:nvSpPr>
        <dsp:cNvPr id="0" name=""/>
        <dsp:cNvSpPr/>
      </dsp:nvSpPr>
      <dsp:spPr>
        <a:xfrm>
          <a:off x="3326319" y="1244818"/>
          <a:ext cx="540411" cy="540411"/>
        </a:xfrm>
        <a:prstGeom prst="roundRect">
          <a:avLst>
            <a:gd name="adj" fmla="val 16670"/>
          </a:avLst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F7E0D-84D5-47EF-92D8-191018ADE9DB}">
      <dsp:nvSpPr>
        <dsp:cNvPr id="0" name=""/>
        <dsp:cNvSpPr/>
      </dsp:nvSpPr>
      <dsp:spPr>
        <a:xfrm>
          <a:off x="2422081" y="1244818"/>
          <a:ext cx="7176774" cy="540411"/>
        </a:xfrm>
        <a:prstGeom prst="roundRect">
          <a:avLst>
            <a:gd name="adj" fmla="val 16670"/>
          </a:avLst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ผู้เชี่ยวชาญด้านความมั่นคงปลอดภัย (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ICT security specialists)</a:t>
          </a:r>
        </a:p>
      </dsp:txBody>
      <dsp:txXfrm>
        <a:off x="2448466" y="1271203"/>
        <a:ext cx="7124004" cy="487641"/>
      </dsp:txXfrm>
    </dsp:sp>
    <dsp:sp modelId="{126D8FAA-E616-4972-BD5F-E2CB342EECE4}">
      <dsp:nvSpPr>
        <dsp:cNvPr id="0" name=""/>
        <dsp:cNvSpPr/>
      </dsp:nvSpPr>
      <dsp:spPr>
        <a:xfrm>
          <a:off x="3326319" y="1850079"/>
          <a:ext cx="540411" cy="540411"/>
        </a:xfrm>
        <a:prstGeom prst="roundRect">
          <a:avLst>
            <a:gd name="adj" fmla="val 16670"/>
          </a:avLst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AAC77-0704-47F2-BB6A-63EBA5C457A3}">
      <dsp:nvSpPr>
        <dsp:cNvPr id="0" name=""/>
        <dsp:cNvSpPr/>
      </dsp:nvSpPr>
      <dsp:spPr>
        <a:xfrm>
          <a:off x="2422081" y="1850079"/>
          <a:ext cx="7176774" cy="540411"/>
        </a:xfrm>
        <a:prstGeom prst="roundRect">
          <a:avLst>
            <a:gd name="adj" fmla="val 16670"/>
          </a:avLst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นักวิทยาศาสตร์ข้อมูล (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data scientist)</a:t>
          </a:r>
        </a:p>
      </dsp:txBody>
      <dsp:txXfrm>
        <a:off x="2448466" y="1876464"/>
        <a:ext cx="7124004" cy="487641"/>
      </dsp:txXfrm>
    </dsp:sp>
    <dsp:sp modelId="{45A0B738-549F-49E6-A0A6-F1459A4C4DC2}">
      <dsp:nvSpPr>
        <dsp:cNvPr id="0" name=""/>
        <dsp:cNvSpPr/>
      </dsp:nvSpPr>
      <dsp:spPr>
        <a:xfrm>
          <a:off x="3326319" y="2455340"/>
          <a:ext cx="540411" cy="540411"/>
        </a:xfrm>
        <a:prstGeom prst="roundRect">
          <a:avLst>
            <a:gd name="adj" fmla="val 16670"/>
          </a:avLst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52FFF-D817-4E63-95AC-58EF20C83EED}">
      <dsp:nvSpPr>
        <dsp:cNvPr id="0" name=""/>
        <dsp:cNvSpPr/>
      </dsp:nvSpPr>
      <dsp:spPr>
        <a:xfrm>
          <a:off x="2422081" y="2455340"/>
          <a:ext cx="7176774" cy="540411"/>
        </a:xfrm>
        <a:prstGeom prst="roundRect">
          <a:avLst>
            <a:gd name="adj" fmla="val 16670"/>
          </a:avLst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นักวิเคราะห์ทดสอบ</a:t>
          </a:r>
          <a:endParaRPr lang="en-US" sz="24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448466" y="2481725"/>
        <a:ext cx="7124004" cy="487641"/>
      </dsp:txXfrm>
    </dsp:sp>
    <dsp:sp modelId="{1229754D-A52F-489F-ADA6-503264A0537C}">
      <dsp:nvSpPr>
        <dsp:cNvPr id="0" name=""/>
        <dsp:cNvSpPr/>
      </dsp:nvSpPr>
      <dsp:spPr>
        <a:xfrm>
          <a:off x="3326319" y="3060600"/>
          <a:ext cx="540411" cy="540411"/>
        </a:xfrm>
        <a:prstGeom prst="roundRect">
          <a:avLst>
            <a:gd name="adj" fmla="val 16670"/>
          </a:avLst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18348-B89E-4F69-9994-1E6CA9049A6D}">
      <dsp:nvSpPr>
        <dsp:cNvPr id="0" name=""/>
        <dsp:cNvSpPr/>
      </dsp:nvSpPr>
      <dsp:spPr>
        <a:xfrm>
          <a:off x="2422081" y="3060600"/>
          <a:ext cx="7176774" cy="540411"/>
        </a:xfrm>
        <a:prstGeom prst="roundRect">
          <a:avLst>
            <a:gd name="adj" fmla="val 16670"/>
          </a:avLst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ระบบ (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test analysts)</a:t>
          </a:r>
        </a:p>
      </dsp:txBody>
      <dsp:txXfrm>
        <a:off x="2448466" y="3086985"/>
        <a:ext cx="7124004" cy="487641"/>
      </dsp:txXfrm>
    </dsp:sp>
    <dsp:sp modelId="{71D44BDB-6A6D-4FB1-AC38-60CD1251B2B6}">
      <dsp:nvSpPr>
        <dsp:cNvPr id="0" name=""/>
        <dsp:cNvSpPr/>
      </dsp:nvSpPr>
      <dsp:spPr>
        <a:xfrm>
          <a:off x="3326319" y="3665861"/>
          <a:ext cx="540411" cy="540411"/>
        </a:xfrm>
        <a:prstGeom prst="roundRect">
          <a:avLst>
            <a:gd name="adj" fmla="val 16670"/>
          </a:avLst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36230-EBD5-42EB-BBD6-7F31293056DA}">
      <dsp:nvSpPr>
        <dsp:cNvPr id="0" name=""/>
        <dsp:cNvSpPr/>
      </dsp:nvSpPr>
      <dsp:spPr>
        <a:xfrm>
          <a:off x="2422081" y="3665861"/>
          <a:ext cx="7176774" cy="540411"/>
        </a:xfrm>
        <a:prstGeom prst="roundRect">
          <a:avLst>
            <a:gd name="adj" fmla="val 16670"/>
          </a:avLst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นักวิเคราะห์ระบบ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(systems analysts)</a:t>
          </a:r>
        </a:p>
      </dsp:txBody>
      <dsp:txXfrm>
        <a:off x="2448466" y="3692246"/>
        <a:ext cx="7124004" cy="487641"/>
      </dsp:txXfrm>
    </dsp:sp>
    <dsp:sp modelId="{A9D58BEC-EF98-4150-A96F-A32C1C7F17C5}">
      <dsp:nvSpPr>
        <dsp:cNvPr id="0" name=""/>
        <dsp:cNvSpPr/>
      </dsp:nvSpPr>
      <dsp:spPr>
        <a:xfrm>
          <a:off x="3326319" y="4271122"/>
          <a:ext cx="540411" cy="540411"/>
        </a:xfrm>
        <a:prstGeom prst="roundRect">
          <a:avLst>
            <a:gd name="adj" fmla="val 16670"/>
          </a:avLst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35D62-625B-4145-8718-7FF4D89BC3CC}">
      <dsp:nvSpPr>
        <dsp:cNvPr id="0" name=""/>
        <dsp:cNvSpPr/>
      </dsp:nvSpPr>
      <dsp:spPr>
        <a:xfrm>
          <a:off x="2422081" y="4271122"/>
          <a:ext cx="7176774" cy="540411"/>
        </a:xfrm>
        <a:prstGeom prst="roundRect">
          <a:avLst>
            <a:gd name="adj" fmla="val 16670"/>
          </a:avLst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นักทดสอบ (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test programmers </a:t>
          </a: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testers)</a:t>
          </a:r>
        </a:p>
      </dsp:txBody>
      <dsp:txXfrm>
        <a:off x="2448466" y="4297507"/>
        <a:ext cx="7124004" cy="487641"/>
      </dsp:txXfrm>
    </dsp:sp>
    <dsp:sp modelId="{59B09064-57A1-4CA2-93B7-7CCBAFAF47D9}">
      <dsp:nvSpPr>
        <dsp:cNvPr id="0" name=""/>
        <dsp:cNvSpPr/>
      </dsp:nvSpPr>
      <dsp:spPr>
        <a:xfrm>
          <a:off x="3326319" y="4876383"/>
          <a:ext cx="540411" cy="540411"/>
        </a:xfrm>
        <a:prstGeom prst="roundRect">
          <a:avLst>
            <a:gd name="adj" fmla="val 166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C2F6A-6C94-471C-9E88-F84AF9245DAD}">
      <dsp:nvSpPr>
        <dsp:cNvPr id="0" name=""/>
        <dsp:cNvSpPr/>
      </dsp:nvSpPr>
      <dsp:spPr>
        <a:xfrm>
          <a:off x="2422081" y="4876383"/>
          <a:ext cx="7176774" cy="540411"/>
        </a:xfrm>
        <a:prstGeom prst="roundRect">
          <a:avLst>
            <a:gd name="adj" fmla="val 166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โปรแกรมเมอร์ (</a:t>
          </a:r>
          <a:r>
            <a:rPr lang="en-US" sz="2400" b="1" kern="120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programmers)</a:t>
          </a:r>
          <a:endParaRPr lang="en-US" sz="24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448466" y="4902768"/>
        <a:ext cx="7124004" cy="4876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0FEC7-4BC0-4A7F-89E4-5A9BB2D2E1C3}">
      <dsp:nvSpPr>
        <dsp:cNvPr id="0" name=""/>
        <dsp:cNvSpPr/>
      </dsp:nvSpPr>
      <dsp:spPr>
        <a:xfrm>
          <a:off x="4588" y="197139"/>
          <a:ext cx="9520418" cy="7865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กลุ่มที่ 2: กลุ่มอาชีพที่เกี่ยวข้องกับการดูแลรักษาระบบสารสนเทศ และประสานงานกับผู้ใช้</a:t>
          </a:r>
          <a:endParaRPr lang="en-US" sz="24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7624" y="220175"/>
        <a:ext cx="9474346" cy="740443"/>
      </dsp:txXfrm>
    </dsp:sp>
    <dsp:sp modelId="{26881063-B2BF-4E48-B60F-6417B7BE79F5}">
      <dsp:nvSpPr>
        <dsp:cNvPr id="0" name=""/>
        <dsp:cNvSpPr/>
      </dsp:nvSpPr>
      <dsp:spPr>
        <a:xfrm>
          <a:off x="1193127" y="1125227"/>
          <a:ext cx="786515" cy="786515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7099B-E278-4602-AA78-7EB1179694B8}">
      <dsp:nvSpPr>
        <dsp:cNvPr id="0" name=""/>
        <dsp:cNvSpPr/>
      </dsp:nvSpPr>
      <dsp:spPr>
        <a:xfrm>
          <a:off x="111353" y="1125227"/>
          <a:ext cx="9306888" cy="786515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ผู้ดูแลระบบ (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systems administrators)</a:t>
          </a:r>
        </a:p>
      </dsp:txBody>
      <dsp:txXfrm>
        <a:off x="149754" y="1163628"/>
        <a:ext cx="9230086" cy="709713"/>
      </dsp:txXfrm>
    </dsp:sp>
    <dsp:sp modelId="{27AC83D7-23A7-491E-B7AA-447E3DBF872E}">
      <dsp:nvSpPr>
        <dsp:cNvPr id="0" name=""/>
        <dsp:cNvSpPr/>
      </dsp:nvSpPr>
      <dsp:spPr>
        <a:xfrm>
          <a:off x="1193127" y="2006123"/>
          <a:ext cx="786515" cy="786515"/>
        </a:xfrm>
        <a:prstGeom prst="roundRect">
          <a:avLst>
            <a:gd name="adj" fmla="val 1667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F7E0D-84D5-47EF-92D8-191018ADE9DB}">
      <dsp:nvSpPr>
        <dsp:cNvPr id="0" name=""/>
        <dsp:cNvSpPr/>
      </dsp:nvSpPr>
      <dsp:spPr>
        <a:xfrm>
          <a:off x="111353" y="2006123"/>
          <a:ext cx="9306888" cy="786515"/>
        </a:xfrm>
        <a:prstGeom prst="roundRect">
          <a:avLst>
            <a:gd name="adj" fmla="val 1667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ผู้ดูแลระบบฐานข้อมูล (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Database </a:t>
          </a:r>
          <a:r>
            <a:rPr lang="en-US" sz="2400" b="1" kern="1200" dirty="0" err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Administrators:DBA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</a:p>
      </dsp:txBody>
      <dsp:txXfrm>
        <a:off x="149754" y="2044524"/>
        <a:ext cx="9230086" cy="709713"/>
      </dsp:txXfrm>
    </dsp:sp>
    <dsp:sp modelId="{126D8FAA-E616-4972-BD5F-E2CB342EECE4}">
      <dsp:nvSpPr>
        <dsp:cNvPr id="0" name=""/>
        <dsp:cNvSpPr/>
      </dsp:nvSpPr>
      <dsp:spPr>
        <a:xfrm>
          <a:off x="1193127" y="2887020"/>
          <a:ext cx="786515" cy="786515"/>
        </a:xfrm>
        <a:prstGeom prst="roundRect">
          <a:avLst>
            <a:gd name="adj" fmla="val 1667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AAC77-0704-47F2-BB6A-63EBA5C457A3}">
      <dsp:nvSpPr>
        <dsp:cNvPr id="0" name=""/>
        <dsp:cNvSpPr/>
      </dsp:nvSpPr>
      <dsp:spPr>
        <a:xfrm>
          <a:off x="111353" y="2887020"/>
          <a:ext cx="9306888" cy="786515"/>
        </a:xfrm>
        <a:prstGeom prst="roundRect">
          <a:avLst>
            <a:gd name="adj" fmla="val 1667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เจ้าหน้าที่สนับสนุนงานเชิงเทคนิค (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IT support technicians)</a:t>
          </a:r>
        </a:p>
      </dsp:txBody>
      <dsp:txXfrm>
        <a:off x="149754" y="2925421"/>
        <a:ext cx="9230086" cy="709713"/>
      </dsp:txXfrm>
    </dsp:sp>
    <dsp:sp modelId="{45A0B738-549F-49E6-A0A6-F1459A4C4DC2}">
      <dsp:nvSpPr>
        <dsp:cNvPr id="0" name=""/>
        <dsp:cNvSpPr/>
      </dsp:nvSpPr>
      <dsp:spPr>
        <a:xfrm>
          <a:off x="1193127" y="3767917"/>
          <a:ext cx="786515" cy="786515"/>
        </a:xfrm>
        <a:prstGeom prst="roundRect">
          <a:avLst>
            <a:gd name="adj" fmla="val 166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52FFF-D817-4E63-95AC-58EF20C83EED}">
      <dsp:nvSpPr>
        <dsp:cNvPr id="0" name=""/>
        <dsp:cNvSpPr/>
      </dsp:nvSpPr>
      <dsp:spPr>
        <a:xfrm>
          <a:off x="111353" y="3767917"/>
          <a:ext cx="9306888" cy="786515"/>
        </a:xfrm>
        <a:prstGeom prst="roundRect">
          <a:avLst>
            <a:gd name="adj" fmla="val 166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เจ้าหน้าที่ฝึกอบรมด้านเทคโนโลยีสารสนเทศ (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IT trainers)</a:t>
          </a:r>
        </a:p>
      </dsp:txBody>
      <dsp:txXfrm>
        <a:off x="149754" y="3806318"/>
        <a:ext cx="9230086" cy="7097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0FEC7-4BC0-4A7F-89E4-5A9BB2D2E1C3}">
      <dsp:nvSpPr>
        <dsp:cNvPr id="0" name=""/>
        <dsp:cNvSpPr/>
      </dsp:nvSpPr>
      <dsp:spPr>
        <a:xfrm>
          <a:off x="4588" y="1078036"/>
          <a:ext cx="9520418" cy="7865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กลุ่มที่ 3: กลุ่มบริหารด้วยเทคโนโลยีสารสนเทศ</a:t>
          </a:r>
          <a:endParaRPr lang="en-US" sz="24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7624" y="1101072"/>
        <a:ext cx="9474346" cy="740443"/>
      </dsp:txXfrm>
    </dsp:sp>
    <dsp:sp modelId="{26881063-B2BF-4E48-B60F-6417B7BE79F5}">
      <dsp:nvSpPr>
        <dsp:cNvPr id="0" name=""/>
        <dsp:cNvSpPr/>
      </dsp:nvSpPr>
      <dsp:spPr>
        <a:xfrm>
          <a:off x="1193127" y="2006123"/>
          <a:ext cx="786515" cy="786515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7099B-E278-4602-AA78-7EB1179694B8}">
      <dsp:nvSpPr>
        <dsp:cNvPr id="0" name=""/>
        <dsp:cNvSpPr/>
      </dsp:nvSpPr>
      <dsp:spPr>
        <a:xfrm>
          <a:off x="111353" y="2006123"/>
          <a:ext cx="9306888" cy="786515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ผู้จัดการด้านเทคโนโลยีสารสนเทศและการสื่อสาร (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ICT manager)</a:t>
          </a:r>
        </a:p>
      </dsp:txBody>
      <dsp:txXfrm>
        <a:off x="149754" y="2044524"/>
        <a:ext cx="9230086" cy="709713"/>
      </dsp:txXfrm>
    </dsp:sp>
    <dsp:sp modelId="{27AC83D7-23A7-491E-B7AA-447E3DBF872E}">
      <dsp:nvSpPr>
        <dsp:cNvPr id="0" name=""/>
        <dsp:cNvSpPr/>
      </dsp:nvSpPr>
      <dsp:spPr>
        <a:xfrm>
          <a:off x="1193127" y="2887020"/>
          <a:ext cx="786515" cy="786515"/>
        </a:xfrm>
        <a:prstGeom prst="roundRect">
          <a:avLst>
            <a:gd name="adj" fmla="val 166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F7E0D-84D5-47EF-92D8-191018ADE9DB}">
      <dsp:nvSpPr>
        <dsp:cNvPr id="0" name=""/>
        <dsp:cNvSpPr/>
      </dsp:nvSpPr>
      <dsp:spPr>
        <a:xfrm>
          <a:off x="111353" y="2887020"/>
          <a:ext cx="9306888" cy="786515"/>
        </a:xfrm>
        <a:prstGeom prst="roundRect">
          <a:avLst>
            <a:gd name="adj" fmla="val 1667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ผู้บริหารเทคโนโลยีสารสนเทศระดับสูง หรือ ซีไอโอ (</a:t>
          </a:r>
          <a:r>
            <a:rPr lang="en-US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Chief Information Officer : CIO)</a:t>
          </a:r>
        </a:p>
      </dsp:txBody>
      <dsp:txXfrm>
        <a:off x="149754" y="2925421"/>
        <a:ext cx="9230086" cy="709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3CF3-DD2B-7347-BAD1-6C172A0CF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8AAA4-3E15-2547-B974-D4B10B522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C9443-5428-2A4F-BAEE-8CA7F48E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90AAB-AA4C-2641-BBFD-E3F3B11CA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3126D-1220-3A4B-86FE-C1849F58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0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67D6-8E33-2442-ADDB-BCFB8E89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002F6-BB87-024A-80E9-533D6711E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D7E9F-F7BB-7541-88C0-987D156C6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55B90-94BB-544C-9F39-879A86F2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7A746-17EC-9244-A0F9-9C24D4A0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8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49DE59-B978-E24E-B7C5-D8C20347C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3CDCD3-21C2-B140-B48A-0ED2D1D6D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7BF9-96DB-4648-A609-039F9661C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863FF-67EE-2447-89FC-AF64DC04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D59A1-D32D-2A47-8DAC-F00A2792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66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135893" y="2393204"/>
            <a:ext cx="7056107" cy="144016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TH SarabunPSK" panose="020B0500040200020003" pitchFamily="34" charset="-34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35696" y="3929373"/>
            <a:ext cx="7056107" cy="651755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867" b="0" baseline="0">
                <a:solidFill>
                  <a:schemeClr val="bg1"/>
                </a:solidFill>
                <a:latin typeface="+mn-lt"/>
                <a:cs typeface="TH SarabunPSK" panose="020B0500040200020003" pitchFamily="34" charset="-34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54" y="876466"/>
            <a:ext cx="2353733" cy="52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725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24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H SarabunPSK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H SarabunPSK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426810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" name="Rectangle 1"/>
          <p:cNvSpPr/>
          <p:nvPr userDrawn="1"/>
        </p:nvSpPr>
        <p:spPr>
          <a:xfrm>
            <a:off x="2821478" y="1124744"/>
            <a:ext cx="6528725" cy="4608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821478" y="0"/>
            <a:ext cx="6528725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6" name="Rectangle 5"/>
          <p:cNvSpPr/>
          <p:nvPr userDrawn="1"/>
        </p:nvSpPr>
        <p:spPr>
          <a:xfrm>
            <a:off x="2821478" y="6597352"/>
            <a:ext cx="6528725" cy="260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1478" y="4066024"/>
            <a:ext cx="6528725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TH SarabunPSK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1478" y="4834109"/>
            <a:ext cx="6528725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TH SarabunPSK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1313" y="1541767"/>
            <a:ext cx="1089051" cy="241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17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62990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H SarabunPSK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53107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H SarabunPSK" panose="020B0500040200020003" pitchFamily="34" charset="-34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415814" y="983523"/>
            <a:ext cx="3360373" cy="33603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02" y="1518948"/>
            <a:ext cx="1092397" cy="24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034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E970CBB1-3F25-44EF-A6B8-2219DE80F1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Arc 220">
            <a:extLst>
              <a:ext uri="{FF2B5EF4-FFF2-40B4-BE49-F238E27FC236}">
                <a16:creationId xmlns:a16="http://schemas.microsoft.com/office/drawing/2014/main" id="{32E2B889-41FC-4724-93F6-48A4DEF90230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9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092FB-5C14-DA4F-9D43-F1932A50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D25C9-1E93-E248-B0DE-97BE40DDD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080D8-9DE4-3840-AEC3-50C12DD2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DA65D-FB2A-BD4A-9088-0EF32691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1D344-A138-9A4E-A412-7889002B6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1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7474B-7ADB-C444-B0BA-F90C18C2D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B1E87-7904-D44F-80E1-EF7CB6EE3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31F54-FBC0-094C-9BE9-EF995828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42DEB-E1E0-4B44-9016-AEE0AB0D1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B4618-70D3-844E-AFF2-384A327A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0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CB19-5462-F14A-A742-E0F8FAF3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9F3A6-2FAA-C14A-A6B6-254AA8AFD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7CB5A-EA5F-6A4D-8351-7012C5141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4C0DD-AE6D-B541-926B-6A998EDA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D5021-6A5A-D44C-9292-865FC076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40160-BC52-3F4A-8043-0686B672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3A5E-2AD6-BF4F-89D1-78467767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6B3B2-2C82-4447-BF00-A6AFDBD5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6A3FD-AE79-064E-A25E-F886BEDE9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191D1-C9A6-AE4C-B624-C8581A717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871E37-8544-6647-8606-5824ECA53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0C4C5-E2D9-354C-86DC-EF02414F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410F3D-311C-F94A-9816-5C688669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224B7-E4AC-2345-8013-29043AF4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1AD63-5AF6-C445-A6DD-002CCDEC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67DE3-6BE8-FB4F-B563-C6560FB9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0E3D-6BB0-1F4E-8EB4-F95D256D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20EC4-DFF7-D34C-AF9F-A90CBBB0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3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44DDF3-D3AA-F846-9995-B329D2D3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E96784-5113-A542-B6C9-0236D85A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F774F-C9E6-3F47-9E89-4D6B345C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2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447C-1089-2240-9024-2DC75F77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A9283-A34F-B748-BAA3-ABC6B3643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A76D9-6874-5E46-9186-E1D5C5E3B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39E9E-2F63-BE41-8F60-6D208932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B63C1-9B01-F94B-B743-7182279B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8F012-64A1-ED40-927F-1CA875EE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1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4F10-3199-9342-8141-DD3DD52C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193BD-E8A1-3642-B5EB-64BBEFEAB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9CAB0-667C-804F-95E7-1456C82B3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AE230-FDCE-BC4A-BE90-E79957F6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FF79B-AD8B-744E-845F-0D07C1B71DD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2CA88-A5B5-F04C-AB2F-07F534DC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2A50C-034E-9F45-A308-D068B2E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3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940FA-F043-5644-AD76-7F2FDFE9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3CD77-E7A7-0A4E-A5FD-39D6F4C6D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868E-8158-0147-B50A-8DAE9F11F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FF79B-AD8B-744E-845F-0D07C1B71DD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5A527-2972-B146-9B6B-0EC36FF25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018F1-50A7-CF4D-97D3-09F3081D5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6D51-8AF9-154B-A6DE-50721F0FB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0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-7Azih0D98" TargetMode="External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a-7Azih0D98?feature=oembe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emf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qWBvZQskK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r211u89eUaY" TargetMode="External"/><Relationship Id="rId4" Type="http://schemas.openxmlformats.org/officeDocument/2006/relationships/hyperlink" Target="https://youtu.be/Z20IGG9f9L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th-TH" altLang="ko-KR" sz="6600" b="1" dirty="0">
                <a:latin typeface="TH Sarabun New" panose="020B0500040200020003" pitchFamily="34" charset="-34"/>
                <a:ea typeface="맑은 고딕" pitchFamily="50" charset="-127"/>
                <a:cs typeface="TH Sarabun New" panose="020B0500040200020003" pitchFamily="34" charset="-34"/>
              </a:rPr>
              <a:t>บทที่ </a:t>
            </a:r>
            <a:r>
              <a:rPr lang="en-US" altLang="ko-KR" sz="6600" b="1" dirty="0">
                <a:latin typeface="TH Sarabun New" panose="020B0500040200020003" pitchFamily="34" charset="-34"/>
                <a:ea typeface="맑은 고딕" pitchFamily="50" charset="-127"/>
                <a:cs typeface="TH Sarabun New" panose="020B0500040200020003" pitchFamily="34" charset="-34"/>
              </a:rPr>
              <a:t>4</a:t>
            </a:r>
            <a:r>
              <a:rPr lang="th-TH" altLang="ko-KR" sz="6600" b="1" dirty="0">
                <a:latin typeface="TH Sarabun New" panose="020B0500040200020003" pitchFamily="34" charset="-34"/>
                <a:ea typeface="맑은 고딕" pitchFamily="50" charset="-127"/>
                <a:cs typeface="TH Sarabun New" panose="020B0500040200020003" pitchFamily="34" charset="-34"/>
              </a:rPr>
              <a:t> อาชีพในยุคดิจิทัล</a:t>
            </a:r>
            <a:endParaRPr lang="en-US" altLang="ko-KR" sz="6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35697" y="3929373"/>
            <a:ext cx="5851172" cy="121940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altLang="ko-KR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หนังสือเรียนรายวิชาพื้นฐานวิทยาศาสตร์และเทคโนโลยี</a:t>
            </a:r>
          </a:p>
          <a:p>
            <a:pPr>
              <a:defRPr/>
            </a:pPr>
            <a:r>
              <a:rPr lang="th-TH" altLang="ko-KR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วิทยาการคำนวณ (มัธยมศึกษาปีที่ </a:t>
            </a:r>
            <a:r>
              <a:rPr lang="en-US" altLang="ko-KR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th-TH" altLang="ko-KR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altLang="ko-KR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5024C-8EFA-3E47-B56B-C4FB56DDAC2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0548032" y="457037"/>
            <a:ext cx="877674" cy="984901"/>
          </a:xfrm>
          <a:prstGeom prst="rect">
            <a:avLst/>
          </a:prstGeom>
        </p:spPr>
      </p:pic>
      <p:pic>
        <p:nvPicPr>
          <p:cNvPr id="1026" name="Picture 2" descr="ผลการค้นหารูปภาพสำหรับ occupation future">
            <a:extLst>
              <a:ext uri="{FF2B5EF4-FFF2-40B4-BE49-F238E27FC236}">
                <a16:creationId xmlns:a16="http://schemas.microsoft.com/office/drawing/2014/main" id="{65A07CD0-AB11-44CD-AE28-D8D90F7F0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02" b="8282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77"/>
          <a:stretch/>
        </p:blipFill>
        <p:spPr bwMode="auto">
          <a:xfrm>
            <a:off x="-1132764" y="-3305177"/>
            <a:ext cx="7814586" cy="110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859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C36482-4040-7B44-A337-0283BE682ED9}"/>
              </a:ext>
            </a:extLst>
          </p:cNvPr>
          <p:cNvSpPr/>
          <p:nvPr/>
        </p:nvSpPr>
        <p:spPr>
          <a:xfrm>
            <a:off x="0" y="5922817"/>
            <a:ext cx="12192000" cy="935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44A261-CCED-4942-88CB-F72446663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  <p:graphicFrame>
        <p:nvGraphicFramePr>
          <p:cNvPr id="3" name="ไดอะแกรม 2">
            <a:extLst>
              <a:ext uri="{FF2B5EF4-FFF2-40B4-BE49-F238E27FC236}">
                <a16:creationId xmlns:a16="http://schemas.microsoft.com/office/drawing/2014/main" id="{B25481FB-C4E4-425C-BCC6-7EB64E1B1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707932"/>
              </p:ext>
            </p:extLst>
          </p:nvPr>
        </p:nvGraphicFramePr>
        <p:xfrm>
          <a:off x="1331202" y="19983"/>
          <a:ext cx="9529596" cy="4751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874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21478" y="3995225"/>
            <a:ext cx="6528725" cy="1702190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4.2</a:t>
            </a:r>
          </a:p>
          <a:p>
            <a:r>
              <a:rPr lang="th-TH" altLang="ko-KR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การเปลี่ยนแปลงของเทคโนโลยีกับสังคมและอาชีพ</a:t>
            </a:r>
            <a:endParaRPr lang="ko-KR" alt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CD1DC-A6C8-6145-BDB7-40DF06BF1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1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56">
            <a:extLst>
              <a:ext uri="{FF2B5EF4-FFF2-40B4-BE49-F238E27FC236}">
                <a16:creationId xmlns:a16="http://schemas.microsoft.com/office/drawing/2014/main" id="{140FBD11-C3E4-4F78-8F1E-00AF5F6F672F}"/>
              </a:ext>
            </a:extLst>
          </p:cNvPr>
          <p:cNvSpPr/>
          <p:nvPr/>
        </p:nvSpPr>
        <p:spPr>
          <a:xfrm>
            <a:off x="3439200" y="3272988"/>
            <a:ext cx="3347501" cy="2849315"/>
          </a:xfrm>
          <a:prstGeom prst="rect">
            <a:avLst/>
          </a:prstGeom>
          <a:solidFill>
            <a:srgbClr val="DDE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สี่เหลี่ยมผืนผ้า 38">
            <a:extLst>
              <a:ext uri="{FF2B5EF4-FFF2-40B4-BE49-F238E27FC236}">
                <a16:creationId xmlns:a16="http://schemas.microsoft.com/office/drawing/2014/main" id="{0E636A15-60B9-4F95-ABF5-8372ECB19D4C}"/>
              </a:ext>
            </a:extLst>
          </p:cNvPr>
          <p:cNvSpPr/>
          <p:nvPr/>
        </p:nvSpPr>
        <p:spPr>
          <a:xfrm>
            <a:off x="600029" y="1422667"/>
            <a:ext cx="2990850" cy="4699636"/>
          </a:xfrm>
          <a:prstGeom prst="rect">
            <a:avLst/>
          </a:prstGeom>
          <a:solidFill>
            <a:srgbClr val="DDE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D27794C-F09D-584F-B9BF-BED2AA2F3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  <p:sp>
        <p:nvSpPr>
          <p:cNvPr id="43" name="TextBox 54">
            <a:extLst>
              <a:ext uri="{FF2B5EF4-FFF2-40B4-BE49-F238E27FC236}">
                <a16:creationId xmlns:a16="http://schemas.microsoft.com/office/drawing/2014/main" id="{24E6622D-107E-47BE-9DA3-322ABA5ADA38}"/>
              </a:ext>
            </a:extLst>
          </p:cNvPr>
          <p:cNvSpPr txBox="1"/>
          <p:nvPr/>
        </p:nvSpPr>
        <p:spPr>
          <a:xfrm>
            <a:off x="586581" y="655091"/>
            <a:ext cx="73056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500" b="1" dirty="0">
                <a:solidFill>
                  <a:srgbClr val="4472C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การเปลี่ยนแปลงของเทคโนโลยีกับสังคมและอาชีพ</a:t>
            </a:r>
            <a:endParaRPr lang="ko-KR" altLang="en-US" sz="3500" b="1" dirty="0">
              <a:solidFill>
                <a:srgbClr val="4472C4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6" name="TextBox 54">
            <a:extLst>
              <a:ext uri="{FF2B5EF4-FFF2-40B4-BE49-F238E27FC236}">
                <a16:creationId xmlns:a16="http://schemas.microsoft.com/office/drawing/2014/main" id="{9F4B7709-EBED-4874-A953-250D6FACDFA8}"/>
              </a:ext>
            </a:extLst>
          </p:cNvPr>
          <p:cNvSpPr txBox="1"/>
          <p:nvPr/>
        </p:nvSpPr>
        <p:spPr>
          <a:xfrm>
            <a:off x="10059105" y="5454440"/>
            <a:ext cx="2005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ในยุคโบราณ</a:t>
            </a:r>
            <a:endParaRPr lang="ko-KR" altLang="en-US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D82DABB1-4C5D-440B-A8A7-1C7C99582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232" y="5194741"/>
            <a:ext cx="3275818" cy="927561"/>
          </a:xfrm>
          <a:prstGeom prst="rect">
            <a:avLst/>
          </a:prstGeom>
        </p:spPr>
      </p:pic>
      <p:sp>
        <p:nvSpPr>
          <p:cNvPr id="48" name="TextBox 54">
            <a:extLst>
              <a:ext uri="{FF2B5EF4-FFF2-40B4-BE49-F238E27FC236}">
                <a16:creationId xmlns:a16="http://schemas.microsoft.com/office/drawing/2014/main" id="{A095EA4A-760C-48DD-9874-2222FB860BBD}"/>
              </a:ext>
            </a:extLst>
          </p:cNvPr>
          <p:cNvSpPr txBox="1"/>
          <p:nvPr/>
        </p:nvSpPr>
        <p:spPr>
          <a:xfrm>
            <a:off x="8155903" y="4440018"/>
            <a:ext cx="3908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การปฏิวัติอุตสาหกรรมครั้งที่ 1</a:t>
            </a:r>
            <a:endParaRPr lang="ko-KR" altLang="en-US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A0EDD3FC-ED62-437B-86A8-3E9D35CF9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291" y="4232716"/>
            <a:ext cx="2990850" cy="962025"/>
          </a:xfrm>
          <a:prstGeom prst="rect">
            <a:avLst/>
          </a:prstGeom>
        </p:spPr>
      </p:pic>
      <p:sp>
        <p:nvSpPr>
          <p:cNvPr id="53" name="TextBox 54">
            <a:extLst>
              <a:ext uri="{FF2B5EF4-FFF2-40B4-BE49-F238E27FC236}">
                <a16:creationId xmlns:a16="http://schemas.microsoft.com/office/drawing/2014/main" id="{C6FE5412-CDC4-4A47-9B5F-9F7902579FCB}"/>
              </a:ext>
            </a:extLst>
          </p:cNvPr>
          <p:cNvSpPr txBox="1"/>
          <p:nvPr/>
        </p:nvSpPr>
        <p:spPr>
          <a:xfrm>
            <a:off x="6875074" y="3491358"/>
            <a:ext cx="4469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การปฏิวัติอุตสาหกรรมครั้งที่ </a:t>
            </a:r>
            <a:r>
              <a:rPr lang="en-US" altLang="ko-KR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endParaRPr lang="ko-KR" altLang="en-US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E137B2F9-9B3D-4C4D-A7D2-96249D7B2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483" y="3246808"/>
            <a:ext cx="3076575" cy="990600"/>
          </a:xfrm>
          <a:prstGeom prst="rect">
            <a:avLst/>
          </a:prstGeom>
        </p:spPr>
      </p:pic>
      <p:sp>
        <p:nvSpPr>
          <p:cNvPr id="54" name="TextBox 54">
            <a:extLst>
              <a:ext uri="{FF2B5EF4-FFF2-40B4-BE49-F238E27FC236}">
                <a16:creationId xmlns:a16="http://schemas.microsoft.com/office/drawing/2014/main" id="{E7860730-7966-470D-92ED-E66C8B908465}"/>
              </a:ext>
            </a:extLst>
          </p:cNvPr>
          <p:cNvSpPr txBox="1"/>
          <p:nvPr/>
        </p:nvSpPr>
        <p:spPr>
          <a:xfrm>
            <a:off x="5298769" y="2487897"/>
            <a:ext cx="5159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การปฏิวัติอุตสาหกรรมครั้งที่ </a:t>
            </a:r>
            <a:r>
              <a:rPr lang="en-US" altLang="ko-KR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endParaRPr lang="ko-KR" altLang="en-US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6" name="TextBox 54">
            <a:extLst>
              <a:ext uri="{FF2B5EF4-FFF2-40B4-BE49-F238E27FC236}">
                <a16:creationId xmlns:a16="http://schemas.microsoft.com/office/drawing/2014/main" id="{71B20F69-1C6E-406F-8861-21EDE28C481E}"/>
              </a:ext>
            </a:extLst>
          </p:cNvPr>
          <p:cNvSpPr txBox="1"/>
          <p:nvPr/>
        </p:nvSpPr>
        <p:spPr>
          <a:xfrm>
            <a:off x="3617776" y="1522100"/>
            <a:ext cx="43454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การปฏิวัติอุตสาหกรรมครั้งที่ </a:t>
            </a:r>
            <a:r>
              <a:rPr lang="en-US" altLang="ko-KR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endParaRPr lang="ko-KR" altLang="en-US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8F36DDD0-3593-4FA2-A629-A25560FE47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015" y="2310964"/>
            <a:ext cx="2962275" cy="962024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73D1D0CC-41C2-431B-ACD0-FD1DF8080C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29" y="1422666"/>
            <a:ext cx="301942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66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395AAD-9132-4410-B602-0FE671804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689" y="2051348"/>
            <a:ext cx="6268622" cy="400396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D27794C-F09D-584F-B9BF-BED2AA2F3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  <p:sp>
        <p:nvSpPr>
          <p:cNvPr id="43" name="TextBox 54">
            <a:extLst>
              <a:ext uri="{FF2B5EF4-FFF2-40B4-BE49-F238E27FC236}">
                <a16:creationId xmlns:a16="http://schemas.microsoft.com/office/drawing/2014/main" id="{24E6622D-107E-47BE-9DA3-322ABA5ADA38}"/>
              </a:ext>
            </a:extLst>
          </p:cNvPr>
          <p:cNvSpPr txBox="1"/>
          <p:nvPr/>
        </p:nvSpPr>
        <p:spPr>
          <a:xfrm>
            <a:off x="655093" y="723632"/>
            <a:ext cx="10617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rgbClr val="4472C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ko-KR" sz="3000" b="1" dirty="0">
                <a:solidFill>
                  <a:srgbClr val="4472C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ที่เทคโนโลยีพัฒนาเร็วมากเนื่องจากมีการพัฒนาประสิทธิภาพในการคำนวณด้วยคอมพิวเตอร์แบบทวีคูณ กอร์ดอน มัว</a:t>
            </a:r>
            <a:r>
              <a:rPr lang="th-TH" altLang="ko-KR" sz="3000" b="1" dirty="0" err="1">
                <a:solidFill>
                  <a:srgbClr val="4472C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ร์</a:t>
            </a:r>
            <a:r>
              <a:rPr lang="th-TH" altLang="ko-KR" sz="3000" b="1" dirty="0">
                <a:solidFill>
                  <a:srgbClr val="4472C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altLang="ko-KR" sz="3000" b="1" dirty="0">
                <a:solidFill>
                  <a:srgbClr val="4472C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Gordon Moore)</a:t>
            </a:r>
            <a:r>
              <a:rPr lang="th-TH" altLang="ko-KR" sz="3000" b="1" dirty="0">
                <a:solidFill>
                  <a:srgbClr val="4472C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ได้สังเกตการเพิ่มขึ้นของประสิทธิภาพนี้ตั้งแต่ปี พ.ศ. 2508 พบว่าจำนวนทรานซิสเตอร์ต่อพื้นที่ในหน่วยประมวลผลนั้นจะเพิ่มขึ้นสองเท่า</a:t>
            </a:r>
            <a:br>
              <a:rPr lang="th-TH" altLang="ko-KR" sz="3000" b="1" dirty="0">
                <a:solidFill>
                  <a:srgbClr val="4472C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3000" b="1" dirty="0">
                <a:solidFill>
                  <a:srgbClr val="4472C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ในทุกสองปี ดังรูป</a:t>
            </a:r>
            <a:endParaRPr lang="ko-KR" altLang="en-US" sz="3000" b="1" dirty="0">
              <a:solidFill>
                <a:srgbClr val="4472C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0DDD5B7A-CE22-4C72-85DB-1D1C7ACEC8ED}"/>
              </a:ext>
            </a:extLst>
          </p:cNvPr>
          <p:cNvSpPr/>
          <p:nvPr/>
        </p:nvSpPr>
        <p:spPr>
          <a:xfrm>
            <a:off x="3296996" y="6013512"/>
            <a:ext cx="559800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500" b="1" dirty="0">
                <a:solidFill>
                  <a:srgbClr val="4472C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 กราฟแสดงจำนวนทรานซิสเตอร์ต่อพื้นที่หน่วยประมวลผล </a:t>
            </a:r>
            <a:endParaRPr lang="en-US" sz="2500" dirty="0">
              <a:solidFill>
                <a:srgbClr val="4472C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3335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D27794C-F09D-584F-B9BF-BED2AA2F3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  <p:sp>
        <p:nvSpPr>
          <p:cNvPr id="43" name="TextBox 54">
            <a:extLst>
              <a:ext uri="{FF2B5EF4-FFF2-40B4-BE49-F238E27FC236}">
                <a16:creationId xmlns:a16="http://schemas.microsoft.com/office/drawing/2014/main" id="{24E6622D-107E-47BE-9DA3-322ABA5ADA38}"/>
              </a:ext>
            </a:extLst>
          </p:cNvPr>
          <p:cNvSpPr txBox="1"/>
          <p:nvPr/>
        </p:nvSpPr>
        <p:spPr>
          <a:xfrm>
            <a:off x="457105" y="478071"/>
            <a:ext cx="10617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altLang="ko-KR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การพัฒนานวัตกรรมหนึ่ง ๆ ก็ส่งผลต่อเนื่องถึงประสิทธิภาพในการพัฒนานวัตกรรมด้านอื่น ๆ</a:t>
            </a:r>
            <a:r>
              <a:rPr lang="en-US" altLang="ko-KR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ko-KR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ทำให้การสร้างต้นแบบชิ้นงานรวดเร็วขึ้นพร้อมทั้งประหยัดต้นทุน</a:t>
            </a:r>
            <a:endParaRPr lang="ko-KR" alt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6C104690-EF56-4BBF-B7F2-33285199B7C1}"/>
              </a:ext>
            </a:extLst>
          </p:cNvPr>
          <p:cNvGrpSpPr/>
          <p:nvPr/>
        </p:nvGrpSpPr>
        <p:grpSpPr>
          <a:xfrm>
            <a:off x="2301526" y="1666892"/>
            <a:ext cx="6673500" cy="2989657"/>
            <a:chOff x="2474259" y="1806048"/>
            <a:chExt cx="6673500" cy="2989657"/>
          </a:xfrm>
        </p:grpSpPr>
        <p:sp>
          <p:nvSpPr>
            <p:cNvPr id="3" name="สี่เหลี่ยมผืนผ้า 2">
              <a:extLst>
                <a:ext uri="{FF2B5EF4-FFF2-40B4-BE49-F238E27FC236}">
                  <a16:creationId xmlns:a16="http://schemas.microsoft.com/office/drawing/2014/main" id="{0DDD5B7A-CE22-4C72-85DB-1D1C7ACEC8ED}"/>
                </a:ext>
              </a:extLst>
            </p:cNvPr>
            <p:cNvSpPr/>
            <p:nvPr/>
          </p:nvSpPr>
          <p:spPr>
            <a:xfrm>
              <a:off x="3272239" y="4426373"/>
              <a:ext cx="15680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srgbClr val="4472C4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รูปเครื่องพิมพ์สามมิติ</a:t>
              </a:r>
              <a:endParaRPr lang="en-US" dirty="0">
                <a:solidFill>
                  <a:srgbClr val="4472C4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18C5AEC2-7714-41B8-B06F-419F0E0A0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4259" y="1806048"/>
              <a:ext cx="3164017" cy="2546821"/>
            </a:xfrm>
            <a:prstGeom prst="rect">
              <a:avLst/>
            </a:prstGeom>
          </p:spPr>
        </p:pic>
        <p:pic>
          <p:nvPicPr>
            <p:cNvPr id="5" name="รูปภาพ 4">
              <a:extLst>
                <a:ext uri="{FF2B5EF4-FFF2-40B4-BE49-F238E27FC236}">
                  <a16:creationId xmlns:a16="http://schemas.microsoft.com/office/drawing/2014/main" id="{46A4F17F-06E5-4C29-AAA9-CD0389619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0748" y="1818929"/>
              <a:ext cx="3377011" cy="2546820"/>
            </a:xfrm>
            <a:prstGeom prst="rect">
              <a:avLst/>
            </a:prstGeom>
          </p:spPr>
        </p:pic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EF235150-C52F-47FF-B051-5539BC591D3C}"/>
                </a:ext>
              </a:extLst>
            </p:cNvPr>
            <p:cNvSpPr/>
            <p:nvPr/>
          </p:nvSpPr>
          <p:spPr>
            <a:xfrm>
              <a:off x="6702781" y="4426373"/>
              <a:ext cx="13340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srgbClr val="4472C4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รูปรถยนต์ไร้คนขับ</a:t>
              </a:r>
              <a:endParaRPr lang="en-US" dirty="0">
                <a:solidFill>
                  <a:srgbClr val="4472C4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17283917-798E-4AC5-A967-42D45B94F309}"/>
              </a:ext>
            </a:extLst>
          </p:cNvPr>
          <p:cNvGrpSpPr/>
          <p:nvPr/>
        </p:nvGrpSpPr>
        <p:grpSpPr>
          <a:xfrm>
            <a:off x="885478" y="4829707"/>
            <a:ext cx="10421044" cy="1461445"/>
            <a:chOff x="341194" y="5404514"/>
            <a:chExt cx="6168788" cy="1091820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2CB3CDB5-146B-4CFC-B1CF-66004BDF7840}"/>
                </a:ext>
              </a:extLst>
            </p:cNvPr>
            <p:cNvSpPr/>
            <p:nvPr/>
          </p:nvSpPr>
          <p:spPr>
            <a:xfrm>
              <a:off x="341194" y="5404514"/>
              <a:ext cx="6168788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3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ชวนคิด</a:t>
              </a:r>
              <a:endParaRPr lang="en-US" sz="3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4B94D8E8-5856-4483-B508-FE5170B4244F}"/>
                </a:ext>
              </a:extLst>
            </p:cNvPr>
            <p:cNvSpPr/>
            <p:nvPr/>
          </p:nvSpPr>
          <p:spPr>
            <a:xfrm>
              <a:off x="341194" y="5771868"/>
              <a:ext cx="6168788" cy="72446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3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มีนวัตกรรมใดอีกบ้างที่มีศักยภาพในการเปลี่ยนแปลงสังคมหรือการดำเนินชีวิต และนวัตกรรม</a:t>
              </a:r>
            </a:p>
            <a:p>
              <a:r>
                <a:rPr lang="th-TH" sz="3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ดังกล่าวทำให้เกิดการเปลี่ยนแปลงอย่างไร</a:t>
              </a:r>
              <a:endParaRPr lang="en-US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63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692574"/>
            <a:ext cx="12192000" cy="1804419"/>
          </a:xfrm>
        </p:spPr>
        <p:txBody>
          <a:bodyPr>
            <a:noAutofit/>
          </a:bodyPr>
          <a:lstStyle/>
          <a:p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กิจกรรมที่ 9</a:t>
            </a:r>
            <a:r>
              <a:rPr lang="en-US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.1 </a:t>
            </a:r>
          </a:p>
          <a:p>
            <a:r>
              <a:rPr lang="th-TH" b="1" dirty="0">
                <a:solidFill>
                  <a:schemeClr val="accent1"/>
                </a:solidFill>
                <a:latin typeface="TH SarabunPSK" panose="020B0500040200020003" pitchFamily="34" charset="-34"/>
              </a:rPr>
              <a:t>อาชีพด้านเทคโนโลยีสารสนเทศ</a:t>
            </a:r>
            <a:endParaRPr lang="ko-KR" altLang="en-US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54F614-A8B6-894C-99FD-109655793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41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768F3D-D50D-DD43-BA53-1C5FCAB00940}"/>
              </a:ext>
            </a:extLst>
          </p:cNvPr>
          <p:cNvSpPr/>
          <p:nvPr/>
        </p:nvSpPr>
        <p:spPr>
          <a:xfrm>
            <a:off x="858042" y="1378163"/>
            <a:ext cx="1051281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55600">
              <a:buFont typeface="+mj-lt"/>
              <a:buAutoNum type="arabicPeriod"/>
            </a:pPr>
            <a:r>
              <a:rPr lang="th-TH" sz="3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สำรวจเกี่ยวกับอาชีพหรือตำแหน่งงานในโรงเรียน และอาชีพหรือตำแหน่งงานเหล่านี้</a:t>
            </a:r>
            <a:endParaRPr lang="en-US" sz="360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3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ใช้เทคโนโลยีสารสนเทศในการทำงานอย่างไร</a:t>
            </a:r>
            <a:endParaRPr lang="en-US" sz="360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 </a:t>
            </a:r>
            <a:r>
              <a:rPr lang="th-TH" sz="3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ยกตัวอย่างอาชีพอื่นที่ใช้เทคโนโลยีสารสนเทศช่วยในการทำงาน และช่วยอย่างไร</a:t>
            </a:r>
            <a:endParaRPr lang="en-US" sz="360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 </a:t>
            </a:r>
            <a:r>
              <a:rPr lang="th-TH" sz="3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ค้นหาปริมาณความต้องการของตำแหน่งงานด้านเทคโนโลยีสารสนเทศ พร้อมทั้ง</a:t>
            </a:r>
            <a:endParaRPr lang="en-US" sz="3600" dirty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36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อภิปรายถึงแนวโน้มและพยากรณ์อาชีพเกิดใหม่ในอนาคต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831EEB-B426-7040-B205-D402011F5022}"/>
              </a:ext>
            </a:extLst>
          </p:cNvPr>
          <p:cNvSpPr/>
          <p:nvPr/>
        </p:nvSpPr>
        <p:spPr>
          <a:xfrm>
            <a:off x="428621" y="630763"/>
            <a:ext cx="66447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กิจกรรมที่ 9.1 อาชีพด้านเทคโนโลยีสารสนเทศ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4E7861-A041-F648-B34D-94559D75E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77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53DDC1-EACD-F84F-98E0-F18D60A3A94F}"/>
              </a:ext>
            </a:extLst>
          </p:cNvPr>
          <p:cNvSpPr/>
          <p:nvPr/>
        </p:nvSpPr>
        <p:spPr>
          <a:xfrm>
            <a:off x="457200" y="483079"/>
            <a:ext cx="11277600" cy="596410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4CFE9C2-4DF0-4A62-97E7-9FD788B52DB8}"/>
              </a:ext>
            </a:extLst>
          </p:cNvPr>
          <p:cNvSpPr txBox="1">
            <a:spLocks/>
          </p:cNvSpPr>
          <p:nvPr/>
        </p:nvSpPr>
        <p:spPr>
          <a:xfrm>
            <a:off x="735435" y="318539"/>
            <a:ext cx="10721130" cy="1702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35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ชมวีดิทัศน์ </a:t>
            </a:r>
            <a:br>
              <a:rPr lang="en-US" altLang="ko-KR" sz="35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35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</a:t>
            </a:r>
            <a:r>
              <a:rPr lang="en-US" sz="3500" dirty="0">
                <a:solidFill>
                  <a:schemeClr val="tx1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Will robots take our jobs? | CNBC Explains</a:t>
            </a:r>
            <a:endParaRPr lang="en-US" sz="35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E66DAAC-6C26-4D70-82DB-B7C27624D30C}"/>
              </a:ext>
            </a:extLst>
          </p:cNvPr>
          <p:cNvSpPr txBox="1">
            <a:spLocks/>
          </p:cNvSpPr>
          <p:nvPr/>
        </p:nvSpPr>
        <p:spPr>
          <a:xfrm>
            <a:off x="1013670" y="5897461"/>
            <a:ext cx="10721130" cy="587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https://youtu.be/a-7Azih0D98</a:t>
            </a:r>
            <a:endParaRPr lang="th-TH" altLang="ko-KR" sz="25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Online Media 4" title="Will robots take our jobs? | CNBC Explains">
            <a:hlinkClick r:id="" action="ppaction://media"/>
            <a:extLst>
              <a:ext uri="{FF2B5EF4-FFF2-40B4-BE49-F238E27FC236}">
                <a16:creationId xmlns:a16="http://schemas.microsoft.com/office/drawing/2014/main" id="{60CE6D1C-39AB-449A-A5C8-C5990517F6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76576" y="1855839"/>
            <a:ext cx="7038848" cy="3959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964FE-9C7F-446B-987E-52D23BBB2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2406" y="574511"/>
            <a:ext cx="558003" cy="6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0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C8D1FBA-E343-E947-A585-75D564F1028D}"/>
              </a:ext>
            </a:extLst>
          </p:cNvPr>
          <p:cNvSpPr txBox="1"/>
          <p:nvPr/>
        </p:nvSpPr>
        <p:spPr>
          <a:xfrm>
            <a:off x="1121217" y="1997839"/>
            <a:ext cx="100039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ในอนาคตอาชีพใดที่ปัญญาประดิษฐ์</a:t>
            </a:r>
          </a:p>
          <a:p>
            <a:pPr algn="ctr"/>
            <a:r>
              <a:rPr lang="th-TH" altLang="ko-KR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มีโอกาสจะเข้ามาทำงานแทนได้ </a:t>
            </a:r>
          </a:p>
          <a:p>
            <a:pPr algn="ctr"/>
            <a:r>
              <a:rPr lang="th-TH" altLang="ko-KR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และเป็นงานส่วนใด </a:t>
            </a:r>
            <a:endParaRPr lang="ko-KR" altLang="en-US" sz="6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F69C6A7-5A19-4949-B655-EF8300F070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ชวนคิด</a:t>
            </a:r>
            <a:endParaRPr lang="ko-KR" altLang="en-US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95AF7-44E0-4F13-B473-C4BB0695E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21478" y="3995225"/>
            <a:ext cx="6528725" cy="1702190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4.3</a:t>
            </a:r>
          </a:p>
          <a:p>
            <a:r>
              <a:rPr lang="th-TH" altLang="ko-KR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ผลกระทบของเทคโนโลยีกับอาชีพ</a:t>
            </a:r>
            <a:endParaRPr lang="ko-KR" alt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CD1DC-A6C8-6145-BDB7-40DF06BF1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407701" y="686630"/>
            <a:ext cx="8784299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5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</a:t>
            </a:r>
            <a:endParaRPr lang="en-US" sz="60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75787" y="1517713"/>
            <a:ext cx="7008779" cy="960000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68113" y="2701845"/>
            <a:ext cx="7008779" cy="960000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60440" y="3885977"/>
            <a:ext cx="7008779" cy="960000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175787" y="1517713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TH SarabunPSK" panose="020B0500040200020003" pitchFamily="34" charset="-34"/>
              </a:rPr>
              <a:t>4.1</a:t>
            </a:r>
            <a:endParaRPr lang="ko-KR" altLang="en-US" sz="2667" b="1" dirty="0">
              <a:solidFill>
                <a:schemeClr val="bg1"/>
              </a:solidFill>
              <a:cs typeface="TH SarabunPSK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60440" y="2701845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TH SarabunPSK" panose="020B0500040200020003" pitchFamily="34" charset="-34"/>
              </a:rPr>
              <a:t>4.2</a:t>
            </a:r>
            <a:endParaRPr lang="ko-KR" altLang="en-US" sz="2667" b="1" dirty="0">
              <a:solidFill>
                <a:schemeClr val="bg1"/>
              </a:solidFill>
              <a:cs typeface="TH SarabunPSK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45094" y="3885977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TH SarabunPSK" panose="020B0500040200020003" pitchFamily="34" charset="-34"/>
              </a:rPr>
              <a:t>4.3</a:t>
            </a:r>
            <a:endParaRPr lang="ko-KR" altLang="en-US" sz="2667" b="1" dirty="0">
              <a:solidFill>
                <a:schemeClr val="bg1"/>
              </a:solidFill>
              <a:cs typeface="TH SarabunPSK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35787" y="1776387"/>
            <a:ext cx="585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TH SarabunPSK" panose="020B0500040200020003" pitchFamily="34" charset="-34"/>
              </a:rPr>
              <a:t>อาชีพด้านเทคโนโลยีสารสนเทศและการสื่อสาร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TH SarabunPSK" panose="020B0500040200020003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5787" y="2912223"/>
            <a:ext cx="585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TH SarabunPSK" panose="020B0500040200020003" pitchFamily="34" charset="-34"/>
              </a:rPr>
              <a:t>การเปลี่ยนแปลงของเทคโนโลยีกับสังคมและอาชีพ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TH SarabunPSK" panose="020B0500040200020003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35787" y="4096355"/>
            <a:ext cx="585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TH SarabunPSK" panose="020B0500040200020003" pitchFamily="34" charset="-34"/>
              </a:rPr>
              <a:t>ผลกระทบของเทคโนโลยีกับอาชีพ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TH SarabunPSK" panose="020B0500040200020003" pitchFamily="34" charset="-3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0DC6A58-8FC7-F04D-813C-E1687F01A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  <p:grpSp>
        <p:nvGrpSpPr>
          <p:cNvPr id="24" name="Group 16">
            <a:extLst>
              <a:ext uri="{FF2B5EF4-FFF2-40B4-BE49-F238E27FC236}">
                <a16:creationId xmlns:a16="http://schemas.microsoft.com/office/drawing/2014/main" id="{F06E3051-1FF8-4741-A9C8-25257B6A3098}"/>
              </a:ext>
            </a:extLst>
          </p:cNvPr>
          <p:cNvGrpSpPr/>
          <p:nvPr/>
        </p:nvGrpSpPr>
        <p:grpSpPr>
          <a:xfrm>
            <a:off x="4168113" y="5032427"/>
            <a:ext cx="7008779" cy="960000"/>
            <a:chOff x="3131840" y="1491630"/>
            <a:chExt cx="5256584" cy="576064"/>
          </a:xfrm>
        </p:grpSpPr>
        <p:sp>
          <p:nvSpPr>
            <p:cNvPr id="25" name="Rectangle 17">
              <a:extLst>
                <a:ext uri="{FF2B5EF4-FFF2-40B4-BE49-F238E27FC236}">
                  <a16:creationId xmlns:a16="http://schemas.microsoft.com/office/drawing/2014/main" id="{0F35DD7A-237B-4837-9A35-0942ACADE968}"/>
                </a:ext>
              </a:extLst>
            </p:cNvPr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29" name="Right Triangle 18">
              <a:extLst>
                <a:ext uri="{FF2B5EF4-FFF2-40B4-BE49-F238E27FC236}">
                  <a16:creationId xmlns:a16="http://schemas.microsoft.com/office/drawing/2014/main" id="{5EE19E64-5439-4F53-8CB6-40045853092D}"/>
                </a:ext>
              </a:extLst>
            </p:cNvPr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31" name="TextBox 26">
            <a:extLst>
              <a:ext uri="{FF2B5EF4-FFF2-40B4-BE49-F238E27FC236}">
                <a16:creationId xmlns:a16="http://schemas.microsoft.com/office/drawing/2014/main" id="{42C7CE7A-D31A-4067-B8FA-713B1CB41FE2}"/>
              </a:ext>
            </a:extLst>
          </p:cNvPr>
          <p:cNvSpPr txBox="1"/>
          <p:nvPr/>
        </p:nvSpPr>
        <p:spPr>
          <a:xfrm>
            <a:off x="4160440" y="5032427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67" b="1" dirty="0">
                <a:solidFill>
                  <a:schemeClr val="bg1"/>
                </a:solidFill>
                <a:cs typeface="TH SarabunPSK" panose="020B0500040200020003" pitchFamily="34" charset="-34"/>
              </a:rPr>
              <a:t>4.4</a:t>
            </a:r>
            <a:endParaRPr lang="ko-KR" altLang="en-US" sz="2667" b="1" dirty="0">
              <a:solidFill>
                <a:schemeClr val="bg1"/>
              </a:solidFill>
              <a:cs typeface="TH SarabunPSK" panose="020B0500040200020003" pitchFamily="34" charset="-34"/>
            </a:endParaRP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DC9E5103-3BDA-4A25-8A62-E44EBEF2C68C}"/>
              </a:ext>
            </a:extLst>
          </p:cNvPr>
          <p:cNvSpPr txBox="1"/>
          <p:nvPr/>
        </p:nvSpPr>
        <p:spPr>
          <a:xfrm>
            <a:off x="5135787" y="5242805"/>
            <a:ext cx="585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TH SarabunPSK" panose="020B0500040200020003" pitchFamily="34" charset="-34"/>
              </a:rPr>
              <a:t>การทำงานร่วมกับเครื่องจักรและระบบอัตโนมัติ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6973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13CA2C9-1E16-4527-AE54-DAEC49CC0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503" y="4576751"/>
            <a:ext cx="1154322" cy="10510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831EEB-B426-7040-B205-D402011F5022}"/>
              </a:ext>
            </a:extLst>
          </p:cNvPr>
          <p:cNvSpPr/>
          <p:nvPr/>
        </p:nvSpPr>
        <p:spPr>
          <a:xfrm>
            <a:off x="457105" y="449644"/>
            <a:ext cx="103983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เทคโนโลยีส่งผลกระทบต่อสังคมรวมไปถึงอาชีพ อีริคและแอนด์ดรู</a:t>
            </a:r>
            <a:r>
              <a:rPr lang="th-TH" sz="2800" b="1" dirty="0" err="1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ว์</a:t>
            </a:r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(2018) ได้ระบุว่าปัจจัยที่ใช้พิจารณา</a:t>
            </a:r>
          </a:p>
          <a:p>
            <a:r>
              <a:rPr lang="th-TH" sz="28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ลักษณะของงานที่เสี่ยงจะถูกทดแทน คือ งานที่มีลักษณะดังนี้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4E7861-A041-F648-B34D-94559D75E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3B7FEB56-BC35-4A52-8814-9070F6E86C06}"/>
              </a:ext>
            </a:extLst>
          </p:cNvPr>
          <p:cNvSpPr/>
          <p:nvPr/>
        </p:nvSpPr>
        <p:spPr>
          <a:xfrm>
            <a:off x="998768" y="1731273"/>
            <a:ext cx="152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น่าเบื่อ ซ้ำซาก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dull) 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งานกลุ่มนี้จะเป็นงานที่ระบบอัตโนมัติสามารถทดแทนได้ง่าย 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07730273-8E34-402B-B687-998D9D3CFB3C}"/>
              </a:ext>
            </a:extLst>
          </p:cNvPr>
          <p:cNvSpPr/>
          <p:nvPr/>
        </p:nvSpPr>
        <p:spPr>
          <a:xfrm>
            <a:off x="8611910" y="1731273"/>
            <a:ext cx="19241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สกปรกยากลำบาก</a:t>
            </a:r>
          </a:p>
          <a:p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dirty)</a:t>
            </a:r>
          </a:p>
          <a:p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งานกลุ่มนี้มักเป็นงาน</a:t>
            </a:r>
          </a:p>
          <a:p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ที่มนุษย์ไม่ชอบและ</a:t>
            </a:r>
          </a:p>
          <a:p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พยายามหลีกเลี่ยง</a:t>
            </a:r>
            <a:endParaRPr lang="en-US" sz="105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96C7F9F9-5DB9-408A-815D-64A6DFFDA550}"/>
              </a:ext>
            </a:extLst>
          </p:cNvPr>
          <p:cNvSpPr/>
          <p:nvPr/>
        </p:nvSpPr>
        <p:spPr>
          <a:xfrm>
            <a:off x="8586734" y="3950411"/>
            <a:ext cx="22402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อันตราย</a:t>
            </a:r>
          </a:p>
          <a:p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dangerous)</a:t>
            </a:r>
            <a:endParaRPr lang="th-TH" sz="24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งานกลุ่มนี้ที่มีความอันตราย มนุษย์ไม่สามารถทำได้ หรือถ้าทำจะเป็นอันตรายต่อชีวิต</a:t>
            </a:r>
            <a:endParaRPr lang="en-US" sz="105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99E5DB39-D7D9-4B5A-A607-2839E968C53F}"/>
              </a:ext>
            </a:extLst>
          </p:cNvPr>
          <p:cNvSpPr/>
          <p:nvPr/>
        </p:nvSpPr>
        <p:spPr>
          <a:xfrm>
            <a:off x="981104" y="3950411"/>
            <a:ext cx="22402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ทำเงินได้ดี</a:t>
            </a:r>
          </a:p>
          <a:p>
            <a:r>
              <a:rPr lang="th-TH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dear)</a:t>
            </a:r>
            <a:endParaRPr lang="th-TH" sz="24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การพัฒนาระบบอัตโนมัติมาทดแทน</a:t>
            </a:r>
          </a:p>
          <a:p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ต้องใช้เงินทุนจำนวนมาก ดังนั้นงานที่ไม่สร้างรายได้ไม่มาก จึงไม่เป็นเป้าหมายของการพัฒนาระบบอัตโนมัติมาทดแทน</a:t>
            </a:r>
            <a:endParaRPr lang="en-US" sz="105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D14FCA-F8F8-4FF9-B0B5-B23732335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550" y="1687249"/>
            <a:ext cx="1057009" cy="10515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97682F-5305-49E8-8F5A-B13665D06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279" y="1687249"/>
            <a:ext cx="920769" cy="10515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09F5C1-76B3-4F9B-81CB-BDE69D18D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1550" y="4580194"/>
            <a:ext cx="930630" cy="10515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7EBDD6-0B2F-4F9D-B29C-1B1AA68704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9584" y="2277806"/>
            <a:ext cx="3187450" cy="3213052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FB77BF2-8AE8-40EF-B088-E34AA247E8D8}"/>
              </a:ext>
            </a:extLst>
          </p:cNvPr>
          <p:cNvSpPr/>
          <p:nvPr/>
        </p:nvSpPr>
        <p:spPr>
          <a:xfrm>
            <a:off x="5122416" y="3325039"/>
            <a:ext cx="1127464" cy="11274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9CCAE8-D928-4DA8-89D2-ADA630B34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436" y="1717942"/>
            <a:ext cx="3204240" cy="32847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A94B37-FC06-47FF-8872-5DE79918A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81" y="1712937"/>
            <a:ext cx="3194556" cy="32671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831EEB-B426-7040-B205-D402011F5022}"/>
              </a:ext>
            </a:extLst>
          </p:cNvPr>
          <p:cNvSpPr/>
          <p:nvPr/>
        </p:nvSpPr>
        <p:spPr>
          <a:xfrm>
            <a:off x="0" y="972772"/>
            <a:ext cx="12191999" cy="584775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จากเกณฑ์ดังกล่าวนักเรียนอาจลองพิจารณาความเสี่ยงของอาชีพต่าง ๆ ได้ เช่น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4E7861-A041-F648-B34D-94559D75E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29ACEEDF-F8DA-4278-81D9-C37F6FA73535}"/>
              </a:ext>
            </a:extLst>
          </p:cNvPr>
          <p:cNvGrpSpPr/>
          <p:nvPr/>
        </p:nvGrpSpPr>
        <p:grpSpPr>
          <a:xfrm>
            <a:off x="1023588" y="1707675"/>
            <a:ext cx="10099342" cy="4651525"/>
            <a:chOff x="1689906" y="1840720"/>
            <a:chExt cx="8771243" cy="3849481"/>
          </a:xfrm>
        </p:grpSpPr>
        <p:sp>
          <p:nvSpPr>
            <p:cNvPr id="15" name="สี่เหลี่ยมผืนผ้า 14">
              <a:extLst>
                <a:ext uri="{FF2B5EF4-FFF2-40B4-BE49-F238E27FC236}">
                  <a16:creationId xmlns:a16="http://schemas.microsoft.com/office/drawing/2014/main" id="{8DC32AE6-FF70-4913-BCD7-2B68FA9CA269}"/>
                </a:ext>
              </a:extLst>
            </p:cNvPr>
            <p:cNvSpPr/>
            <p:nvPr/>
          </p:nvSpPr>
          <p:spPr>
            <a:xfrm>
              <a:off x="1689906" y="4696485"/>
              <a:ext cx="29093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อาชีพครู </a:t>
              </a:r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มีเพียงการบรรยายเนื้อหาเดิมซ้ำ ๆ</a:t>
              </a:r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18" name="รูปภาพ 17">
              <a:extLst>
                <a:ext uri="{FF2B5EF4-FFF2-40B4-BE49-F238E27FC236}">
                  <a16:creationId xmlns:a16="http://schemas.microsoft.com/office/drawing/2014/main" id="{40F546C6-A5A2-4376-8AAC-96BA1E541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3161" y="1840720"/>
              <a:ext cx="2697988" cy="2775037"/>
            </a:xfrm>
            <a:prstGeom prst="rect">
              <a:avLst/>
            </a:prstGeom>
          </p:spPr>
        </p:pic>
        <p:sp>
          <p:nvSpPr>
            <p:cNvPr id="19" name="สี่เหลี่ยมผืนผ้า 18">
              <a:extLst>
                <a:ext uri="{FF2B5EF4-FFF2-40B4-BE49-F238E27FC236}">
                  <a16:creationId xmlns:a16="http://schemas.microsoft.com/office/drawing/2014/main" id="{242D692D-FE29-42BA-91C5-97D250D3320C}"/>
                </a:ext>
              </a:extLst>
            </p:cNvPr>
            <p:cNvSpPr/>
            <p:nvPr/>
          </p:nvSpPr>
          <p:spPr>
            <a:xfrm>
              <a:off x="4706062" y="4728347"/>
              <a:ext cx="317537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h-TH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อาชีพแพทย์ </a:t>
              </a:r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มีการพัฒนาระบบปัญญาประดิษฐ์</a:t>
              </a:r>
            </a:p>
            <a:p>
              <a:pPr algn="just"/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ที่สามารถจดจำรูปแบบของฟิล์มและสามารถวินิจฉัยได้แม่นยำ</a:t>
              </a:r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สี่เหลี่ยมผืนผ้า 19">
              <a:extLst>
                <a:ext uri="{FF2B5EF4-FFF2-40B4-BE49-F238E27FC236}">
                  <a16:creationId xmlns:a16="http://schemas.microsoft.com/office/drawing/2014/main" id="{0AF2EF6E-5852-45E0-AB7B-6B83DD568E69}"/>
                </a:ext>
              </a:extLst>
            </p:cNvPr>
            <p:cNvSpPr/>
            <p:nvPr/>
          </p:nvSpPr>
          <p:spPr>
            <a:xfrm>
              <a:off x="7763161" y="4442133"/>
              <a:ext cx="2697988" cy="1248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อาชีพนักแต่งเพลง </a:t>
              </a:r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ปัจจุบันมีโปรแกรมคอมพิวเตอร์ที่สามารถแต่งเพลงได้อย่างไพเราะจนคนแยกไม่ออกว่าเพลงนั้นแต่งโดยโปรแกรมคอมพิวเตอร์หรือนักแต่งเพลง</a:t>
              </a:r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732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21478" y="3995225"/>
            <a:ext cx="6528725" cy="1702190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4.4</a:t>
            </a:r>
          </a:p>
          <a:p>
            <a:r>
              <a:rPr lang="th-TH" altLang="ko-KR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การทำงานร่วมกับเครื่องจักรและระบบอัตโนมัติ</a:t>
            </a:r>
            <a:endParaRPr lang="ko-KR" alt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CD1DC-A6C8-6145-BDB7-40DF06BF1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73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831EEB-B426-7040-B205-D402011F5022}"/>
              </a:ext>
            </a:extLst>
          </p:cNvPr>
          <p:cNvSpPr/>
          <p:nvPr/>
        </p:nvSpPr>
        <p:spPr>
          <a:xfrm>
            <a:off x="0" y="972772"/>
            <a:ext cx="12191999" cy="1569660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มนุษย์จะทำงานร่วมกับหุ่นยนต์และปัญญาประดิษฐ์มากขึ้น และมนุษย์ไม่จำเป็นจะต้องเป็นผู้ตัดสินใจหลักอีกต่อไป พอลและเจมส์ (2018) เสนอแนะอาชีพที่น่าจะเกิดขึ้นจากการทำงานร่วมกันระหว่างมนุษย์และเครื่องจักร ดังนี้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4E7861-A041-F648-B34D-94559D75E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BDC2F686-2100-4F79-8584-E5B4251CB61C}"/>
              </a:ext>
            </a:extLst>
          </p:cNvPr>
          <p:cNvGrpSpPr/>
          <p:nvPr/>
        </p:nvGrpSpPr>
        <p:grpSpPr>
          <a:xfrm>
            <a:off x="1307904" y="2786928"/>
            <a:ext cx="9192823" cy="3631156"/>
            <a:chOff x="980368" y="2786928"/>
            <a:chExt cx="9192823" cy="3631156"/>
          </a:xfrm>
        </p:grpSpPr>
        <p:pic>
          <p:nvPicPr>
            <p:cNvPr id="2" name="รูปภาพ 1">
              <a:extLst>
                <a:ext uri="{FF2B5EF4-FFF2-40B4-BE49-F238E27FC236}">
                  <a16:creationId xmlns:a16="http://schemas.microsoft.com/office/drawing/2014/main" id="{E863B2E6-4EB2-407E-B47D-4613D90AA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7904" y="2872394"/>
              <a:ext cx="1965985" cy="2603310"/>
            </a:xfrm>
            <a:prstGeom prst="rect">
              <a:avLst/>
            </a:prstGeom>
          </p:spPr>
        </p:pic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7F5D09F6-CDF4-404C-941A-AEC02B3AF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2738" y="2786928"/>
              <a:ext cx="1965985" cy="2607067"/>
            </a:xfrm>
            <a:prstGeom prst="rect">
              <a:avLst/>
            </a:prstGeom>
          </p:spPr>
        </p:pic>
        <p:pic>
          <p:nvPicPr>
            <p:cNvPr id="4" name="รูปภาพ 3">
              <a:extLst>
                <a:ext uri="{FF2B5EF4-FFF2-40B4-BE49-F238E27FC236}">
                  <a16:creationId xmlns:a16="http://schemas.microsoft.com/office/drawing/2014/main" id="{B85FA8D5-FC10-4744-AF60-13E1B453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77572" y="2848370"/>
              <a:ext cx="1965986" cy="2521591"/>
            </a:xfrm>
            <a:prstGeom prst="rect">
              <a:avLst/>
            </a:prstGeom>
          </p:spPr>
        </p:pic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id="{3190531B-6284-401E-AC89-8E6C55D476DD}"/>
                </a:ext>
              </a:extLst>
            </p:cNvPr>
            <p:cNvSpPr/>
            <p:nvPr/>
          </p:nvSpPr>
          <p:spPr>
            <a:xfrm>
              <a:off x="980368" y="5494754"/>
              <a:ext cx="302525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มนุษย์ทำหน้าที่ฝึกสอนให้ หุ่นยนต์ทำงานได้</a:t>
              </a:r>
            </a:p>
            <a:p>
              <a:pPr algn="just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ตามต้องการรวมทั้งให้คำแนะนำหรือให้คะแนนผลลัพธ์จากระบบปัญญาประดิษฐ์ 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สี่เหลี่ยมผืนผ้า 21">
              <a:extLst>
                <a:ext uri="{FF2B5EF4-FFF2-40B4-BE49-F238E27FC236}">
                  <a16:creationId xmlns:a16="http://schemas.microsoft.com/office/drawing/2014/main" id="{9C1D067C-A8F5-4EDF-911A-D2E962BE2A45}"/>
                </a:ext>
              </a:extLst>
            </p:cNvPr>
            <p:cNvSpPr/>
            <p:nvPr/>
          </p:nvSpPr>
          <p:spPr>
            <a:xfrm>
              <a:off x="4064153" y="5475704"/>
              <a:ext cx="30252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เป็นตัวกลางระหว่างผู้ใช้กับระบบคอมพิวเตอร์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สี่เหลี่ยมผืนผ้า 22">
              <a:extLst>
                <a:ext uri="{FF2B5EF4-FFF2-40B4-BE49-F238E27FC236}">
                  <a16:creationId xmlns:a16="http://schemas.microsoft.com/office/drawing/2014/main" id="{26B103E7-ADFA-4965-B7E8-A8117B5B65F5}"/>
                </a:ext>
              </a:extLst>
            </p:cNvPr>
            <p:cNvSpPr/>
            <p:nvPr/>
          </p:nvSpPr>
          <p:spPr>
            <a:xfrm>
              <a:off x="7147938" y="5475704"/>
              <a:ext cx="30252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ดูแลรักษาระบบประดิษฐ์และหุ่นยนต์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6459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748259"/>
            <a:ext cx="12192000" cy="768084"/>
          </a:xfrm>
        </p:spPr>
        <p:txBody>
          <a:bodyPr>
            <a:normAutofit lnSpcReduction="10000"/>
          </a:bodyPr>
          <a:lstStyle/>
          <a:p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กิจกรรมที่ 9</a:t>
            </a:r>
            <a:r>
              <a:rPr lang="en-US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.2 </a:t>
            </a:r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อาชีพของฉัน</a:t>
            </a:r>
            <a:endParaRPr lang="ko-KR" altLang="en-US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1043" y="5516343"/>
            <a:ext cx="11129914" cy="510785"/>
          </a:xfrm>
        </p:spPr>
        <p:txBody>
          <a:bodyPr>
            <a:noAutofit/>
          </a:bodyPr>
          <a:lstStyle/>
          <a:p>
            <a:r>
              <a:rPr lang="th-TH" sz="3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รับบัตรสถานการณ์จากครูแล้วตอบคำถาม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54F614-A8B6-894C-99FD-109655793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50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748259"/>
            <a:ext cx="12192000" cy="768084"/>
          </a:xfrm>
        </p:spPr>
        <p:txBody>
          <a:bodyPr>
            <a:normAutofit lnSpcReduction="10000"/>
          </a:bodyPr>
          <a:lstStyle/>
          <a:p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กิจกรรมที่ 9</a:t>
            </a:r>
            <a:r>
              <a:rPr lang="en-US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en-US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เล่นเกม</a:t>
            </a:r>
            <a:r>
              <a:rPr lang="en-US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AI VERSUS HUMAN</a:t>
            </a:r>
            <a:endParaRPr lang="ko-KR" altLang="en-US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0878" y="5343522"/>
            <a:ext cx="10563127" cy="768084"/>
          </a:xfrm>
        </p:spPr>
        <p:txBody>
          <a:bodyPr>
            <a:normAutofit/>
          </a:bodyPr>
          <a:lstStyle/>
          <a:p>
            <a:r>
              <a:rPr lang="th-TH" sz="3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แบ่งกลุ่มละ </a:t>
            </a:r>
            <a:r>
              <a:rPr lang="en-US" sz="3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3-4 </a:t>
            </a:r>
            <a:r>
              <a:rPr lang="th-TH" sz="3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คน เล่นเกม </a:t>
            </a:r>
            <a:r>
              <a:rPr lang="en-US" sz="3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AI VERSUS HUMAN</a:t>
            </a:r>
            <a:r>
              <a:rPr lang="th-TH" sz="3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เมื่อจบเกมให้ผู้เรียนร่วมกันอภิปรายเพื่อตอบคำถาม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90F3F-F8F2-9147-B331-08F156582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76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C36482-4040-7B44-A337-0283BE682ED9}"/>
              </a:ext>
            </a:extLst>
          </p:cNvPr>
          <p:cNvSpPr/>
          <p:nvPr/>
        </p:nvSpPr>
        <p:spPr>
          <a:xfrm>
            <a:off x="0" y="1069108"/>
            <a:ext cx="12192000" cy="935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altLang="ko-KR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ลิงค์วิดีโอที่เกี่ยวข้อง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44A261-CCED-4942-88CB-F72446663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D1F4A8C4-9105-417A-AB6C-51F408A29C02}"/>
              </a:ext>
            </a:extLst>
          </p:cNvPr>
          <p:cNvSpPr/>
          <p:nvPr/>
        </p:nvSpPr>
        <p:spPr>
          <a:xfrm>
            <a:off x="450375" y="2473994"/>
            <a:ext cx="111365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Bloomberg Highlights "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เจ้าพ่อปัญญาประดิษฐ์ ผู้เปลี่ยนโลก " / 15 พ.ค. 61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https://youtu.be/BqWBvZQskKY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2018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AI.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ปัญญาประดิษฐ์จะแย่งงานมากขึ้น  18 ก.พ. 2018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  <a:hlinkClick r:id="rId4"/>
              </a:rPr>
              <a:t>https://youtu.be/Z20IGG9f9Lo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 Jobs That Will Disappear In The Next 20 Years Due </a:t>
            </a:r>
            <a:r>
              <a:rPr lang="en-US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ToAI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ต.ค. 2017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  <a:hlinkClick r:id="rId5"/>
              </a:rPr>
              <a:t>https://youtu.be/r211u89eUaY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229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44666" y="471619"/>
            <a:ext cx="2600510" cy="1013230"/>
          </a:xfrm>
        </p:spPr>
        <p:txBody>
          <a:bodyPr>
            <a:normAutofit/>
          </a:bodyPr>
          <a:lstStyle/>
          <a:p>
            <a:r>
              <a:rPr lang="th-TH" altLang="ko-KR" sz="60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จุดประสงค์</a:t>
            </a:r>
            <a:endParaRPr lang="ko-KR" altLang="en-US" sz="60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51334" y="611758"/>
            <a:ext cx="6096000" cy="607952"/>
          </a:xfrm>
        </p:spPr>
        <p:txBody>
          <a:bodyPr>
            <a:normAutofit/>
          </a:bodyPr>
          <a:lstStyle/>
          <a:p>
            <a:pPr lvl="0"/>
            <a:r>
              <a:rPr lang="th-TH" altLang="ko-KR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เมื่อเรียนจบบทนี้แล้ว นักเรียนสามารถ</a:t>
            </a:r>
            <a:endParaRPr lang="en-US" altLang="ko-KR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1959185" y="1804728"/>
            <a:ext cx="2221159" cy="4745163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21148" y="3373509"/>
            <a:ext cx="4122240" cy="258466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0" name="Oval 49"/>
          <p:cNvSpPr/>
          <p:nvPr/>
        </p:nvSpPr>
        <p:spPr>
          <a:xfrm>
            <a:off x="5552318" y="1871926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552318" y="3016940"/>
            <a:ext cx="768085" cy="7680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552318" y="4139099"/>
            <a:ext cx="768085" cy="7680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32AEB8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54919" y="2018286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อธิบายลักษณะอาชีพที่เกี่ยวข้องกับเทคโนโลยีสารสนเทศและการสื่อสาร</a:t>
            </a:r>
            <a:endParaRPr lang="ko-KR" alt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54919" y="3163301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วิเคราะห์ความเปลี่ยนแปลงของอาชีพที่จะต้องปรับตัวในอนาคต</a:t>
            </a:r>
            <a:endParaRPr lang="ko-KR" alt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54919" y="4285459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ตระหนักถึงความสำคัญของเทคโนโลยีกับอาชีพ</a:t>
            </a:r>
            <a:endParaRPr lang="ko-KR" alt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07779" y="1948193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TH SarabunPSK" panose="020B0500040200020003" pitchFamily="34" charset="-34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TH SarabunPSK" panose="020B0500040200020003" pitchFamily="34" charset="-3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07779" y="3093207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TH SarabunPSK" panose="020B0500040200020003" pitchFamily="34" charset="-34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TH SarabunPSK" panose="020B0500040200020003" pitchFamily="34" charset="-3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07779" y="4215366"/>
            <a:ext cx="85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TH SarabunPSK" panose="020B0500040200020003" pitchFamily="34" charset="-34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TH SarabunPSK" panose="020B0500040200020003" pitchFamily="34" charset="-34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D27794C-F09D-584F-B9BF-BED2AA2F3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3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C8D1FBA-E343-E947-A585-75D564F1028D}"/>
              </a:ext>
            </a:extLst>
          </p:cNvPr>
          <p:cNvSpPr txBox="1"/>
          <p:nvPr/>
        </p:nvSpPr>
        <p:spPr>
          <a:xfrm>
            <a:off x="1371260" y="2459504"/>
            <a:ext cx="9449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นักเรียนเคยนำเทคโนโลยีสารสนเทศมาช่วยในการทำงานหรือไม่อย่างไร</a:t>
            </a:r>
            <a:endParaRPr lang="ko-KR" altLang="en-US" sz="6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F69C6A7-5A19-4949-B655-EF8300F070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ชวนคิด</a:t>
            </a:r>
            <a:endParaRPr lang="ko-KR" altLang="en-US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D64F01-29E4-4680-9FB7-4AC6C079E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1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F69C6A7-5A19-4949-B655-EF8300F070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ชวนคิดต่อ</a:t>
            </a:r>
            <a:endParaRPr lang="ko-KR" altLang="en-US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32ED15-7E9C-45FE-AC2A-D0DD692C708D}"/>
              </a:ext>
            </a:extLst>
          </p:cNvPr>
          <p:cNvSpPr txBox="1"/>
          <p:nvPr/>
        </p:nvSpPr>
        <p:spPr>
          <a:xfrm>
            <a:off x="1398474" y="1997839"/>
            <a:ext cx="94494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อาชีพที่นักเรียนต้องการจะเป็นในอนาคต สามารถนำเทคโนโลยีสารสนเทศเข้ามาช่วยในการทำงานได้หรือไม่อย่างไร</a:t>
            </a:r>
            <a:endParaRPr lang="ko-KR" altLang="en-US" sz="6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B7C52-9969-4D1A-ACDF-D6458FD20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0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F69C6A7-5A19-4949-B655-EF8300F070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243" y="397005"/>
            <a:ext cx="11625943" cy="768085"/>
          </a:xfrm>
        </p:spPr>
        <p:txBody>
          <a:bodyPr>
            <a:normAutofit lnSpcReduction="10000"/>
          </a:bodyPr>
          <a:lstStyle/>
          <a:p>
            <a:pPr algn="l"/>
            <a:r>
              <a:rPr lang="th-TH" altLang="ko-KR" b="1" dirty="0">
                <a:solidFill>
                  <a:schemeClr val="accent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ชวนคิดต่อ</a:t>
            </a:r>
            <a:endParaRPr lang="ko-KR" altLang="en-US" b="1" dirty="0">
              <a:solidFill>
                <a:schemeClr val="accent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32ED15-7E9C-45FE-AC2A-D0DD692C708D}"/>
              </a:ext>
            </a:extLst>
          </p:cNvPr>
          <p:cNvSpPr txBox="1"/>
          <p:nvPr/>
        </p:nvSpPr>
        <p:spPr>
          <a:xfrm>
            <a:off x="1371260" y="2459504"/>
            <a:ext cx="9449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อาชีพใดบ้างที่มีความเกี่ยวข้อง</a:t>
            </a:r>
            <a:br>
              <a:rPr lang="th-TH" altLang="ko-KR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ko-KR" sz="6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กับเทคโนโลยีสารสนเทศโดยตรง</a:t>
            </a:r>
            <a:endParaRPr lang="ko-KR" altLang="en-US" sz="6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B7C52-9969-4D1A-ACDF-D6458FD20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3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21478" y="3995225"/>
            <a:ext cx="6528725" cy="1702190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sz="7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4.1</a:t>
            </a:r>
          </a:p>
          <a:p>
            <a:r>
              <a:rPr lang="th-TH" altLang="ko-KR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อาชีพด้านเทคโนโลยีสารสนเทศและการสื่อสาร</a:t>
            </a:r>
            <a:endParaRPr lang="ko-KR" alt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D7F6D-EA55-7E44-B289-3AF9CB609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2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C36482-4040-7B44-A337-0283BE682ED9}"/>
              </a:ext>
            </a:extLst>
          </p:cNvPr>
          <p:cNvSpPr/>
          <p:nvPr/>
        </p:nvSpPr>
        <p:spPr>
          <a:xfrm>
            <a:off x="0" y="5922817"/>
            <a:ext cx="12192000" cy="935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44A261-CCED-4942-88CB-F72446663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  <p:graphicFrame>
        <p:nvGraphicFramePr>
          <p:cNvPr id="3" name="ไดอะแกรม 2">
            <a:extLst>
              <a:ext uri="{FF2B5EF4-FFF2-40B4-BE49-F238E27FC236}">
                <a16:creationId xmlns:a16="http://schemas.microsoft.com/office/drawing/2014/main" id="{B25481FB-C4E4-425C-BCC6-7EB64E1B1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4762041"/>
              </p:ext>
            </p:extLst>
          </p:nvPr>
        </p:nvGraphicFramePr>
        <p:xfrm>
          <a:off x="-286043" y="220504"/>
          <a:ext cx="120209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27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C36482-4040-7B44-A337-0283BE682ED9}"/>
              </a:ext>
            </a:extLst>
          </p:cNvPr>
          <p:cNvSpPr/>
          <p:nvPr/>
        </p:nvSpPr>
        <p:spPr>
          <a:xfrm>
            <a:off x="0" y="5922817"/>
            <a:ext cx="12192000" cy="935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44A261-CCED-4942-88CB-F72446663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92" y="261424"/>
            <a:ext cx="558003" cy="626175"/>
          </a:xfrm>
          <a:prstGeom prst="rect">
            <a:avLst/>
          </a:prstGeom>
        </p:spPr>
      </p:pic>
      <p:graphicFrame>
        <p:nvGraphicFramePr>
          <p:cNvPr id="3" name="ไดอะแกรม 2">
            <a:extLst>
              <a:ext uri="{FF2B5EF4-FFF2-40B4-BE49-F238E27FC236}">
                <a16:creationId xmlns:a16="http://schemas.microsoft.com/office/drawing/2014/main" id="{B25481FB-C4E4-425C-BCC6-7EB64E1B1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714544"/>
              </p:ext>
            </p:extLst>
          </p:nvPr>
        </p:nvGraphicFramePr>
        <p:xfrm>
          <a:off x="1647296" y="852496"/>
          <a:ext cx="9529596" cy="4751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8842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1014</Words>
  <Application>Microsoft Office PowerPoint</Application>
  <PresentationFormat>Widescreen</PresentationFormat>
  <Paragraphs>119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TH Sarabun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Sivakorn Malakul</dc:creator>
  <cp:lastModifiedBy>Narathip Taechawansakul</cp:lastModifiedBy>
  <cp:revision>73</cp:revision>
  <dcterms:created xsi:type="dcterms:W3CDTF">2019-10-22T02:16:28Z</dcterms:created>
  <dcterms:modified xsi:type="dcterms:W3CDTF">2020-04-09T10:03:33Z</dcterms:modified>
</cp:coreProperties>
</file>